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5" r:id="rId2"/>
    <p:sldId id="286" r:id="rId3"/>
    <p:sldId id="287" r:id="rId4"/>
    <p:sldId id="288" r:id="rId5"/>
    <p:sldId id="278" r:id="rId6"/>
    <p:sldId id="290" r:id="rId7"/>
    <p:sldId id="291" r:id="rId8"/>
    <p:sldId id="289" r:id="rId9"/>
    <p:sldId id="292" r:id="rId10"/>
    <p:sldId id="295" r:id="rId11"/>
    <p:sldId id="294" r:id="rId12"/>
    <p:sldId id="280" r:id="rId13"/>
  </p:sldIdLst>
  <p:sldSz cx="9906000" cy="6858000" type="A4"/>
  <p:notesSz cx="6743700" cy="9906000"/>
  <p:defaultTextStyle>
    <a:defPPr>
      <a:defRPr lang="en-US"/>
    </a:defPPr>
    <a:lvl1pPr algn="l" rtl="0" eaLnBrk="0" fontAlgn="base" hangingPunct="0">
      <a:spcBef>
        <a:spcPct val="0"/>
      </a:spcBef>
      <a:spcAft>
        <a:spcPct val="0"/>
      </a:spcAft>
      <a:defRPr b="1" kern="1200">
        <a:solidFill>
          <a:schemeClr val="tx1"/>
        </a:solidFill>
        <a:latin typeface="Tahoma" pitchFamily="34" charset="0"/>
        <a:ea typeface="+mn-ea"/>
        <a:cs typeface="+mn-cs"/>
      </a:defRPr>
    </a:lvl1pPr>
    <a:lvl2pPr marL="280538" algn="l" rtl="0" eaLnBrk="0" fontAlgn="base" hangingPunct="0">
      <a:spcBef>
        <a:spcPct val="0"/>
      </a:spcBef>
      <a:spcAft>
        <a:spcPct val="0"/>
      </a:spcAft>
      <a:defRPr b="1" kern="1200">
        <a:solidFill>
          <a:schemeClr val="tx1"/>
        </a:solidFill>
        <a:latin typeface="Tahoma" pitchFamily="34" charset="0"/>
        <a:ea typeface="+mn-ea"/>
        <a:cs typeface="+mn-cs"/>
      </a:defRPr>
    </a:lvl2pPr>
    <a:lvl3pPr marL="561076" algn="l" rtl="0" eaLnBrk="0" fontAlgn="base" hangingPunct="0">
      <a:spcBef>
        <a:spcPct val="0"/>
      </a:spcBef>
      <a:spcAft>
        <a:spcPct val="0"/>
      </a:spcAft>
      <a:defRPr b="1" kern="1200">
        <a:solidFill>
          <a:schemeClr val="tx1"/>
        </a:solidFill>
        <a:latin typeface="Tahoma" pitchFamily="34" charset="0"/>
        <a:ea typeface="+mn-ea"/>
        <a:cs typeface="+mn-cs"/>
      </a:defRPr>
    </a:lvl3pPr>
    <a:lvl4pPr marL="841614" algn="l" rtl="0" eaLnBrk="0" fontAlgn="base" hangingPunct="0">
      <a:spcBef>
        <a:spcPct val="0"/>
      </a:spcBef>
      <a:spcAft>
        <a:spcPct val="0"/>
      </a:spcAft>
      <a:defRPr b="1" kern="1200">
        <a:solidFill>
          <a:schemeClr val="tx1"/>
        </a:solidFill>
        <a:latin typeface="Tahoma" pitchFamily="34" charset="0"/>
        <a:ea typeface="+mn-ea"/>
        <a:cs typeface="+mn-cs"/>
      </a:defRPr>
    </a:lvl4pPr>
    <a:lvl5pPr marL="1122152" algn="l" rtl="0" eaLnBrk="0" fontAlgn="base" hangingPunct="0">
      <a:spcBef>
        <a:spcPct val="0"/>
      </a:spcBef>
      <a:spcAft>
        <a:spcPct val="0"/>
      </a:spcAft>
      <a:defRPr b="1" kern="1200">
        <a:solidFill>
          <a:schemeClr val="tx1"/>
        </a:solidFill>
        <a:latin typeface="Tahoma" pitchFamily="34" charset="0"/>
        <a:ea typeface="+mn-ea"/>
        <a:cs typeface="+mn-cs"/>
      </a:defRPr>
    </a:lvl5pPr>
    <a:lvl6pPr marL="1402690" algn="l" defTabSz="561076" rtl="0" eaLnBrk="1" latinLnBrk="0" hangingPunct="1">
      <a:defRPr b="1" kern="1200">
        <a:solidFill>
          <a:schemeClr val="tx1"/>
        </a:solidFill>
        <a:latin typeface="Tahoma" pitchFamily="34" charset="0"/>
        <a:ea typeface="+mn-ea"/>
        <a:cs typeface="+mn-cs"/>
      </a:defRPr>
    </a:lvl6pPr>
    <a:lvl7pPr marL="1683228" algn="l" defTabSz="561076" rtl="0" eaLnBrk="1" latinLnBrk="0" hangingPunct="1">
      <a:defRPr b="1" kern="1200">
        <a:solidFill>
          <a:schemeClr val="tx1"/>
        </a:solidFill>
        <a:latin typeface="Tahoma" pitchFamily="34" charset="0"/>
        <a:ea typeface="+mn-ea"/>
        <a:cs typeface="+mn-cs"/>
      </a:defRPr>
    </a:lvl7pPr>
    <a:lvl8pPr marL="1963765" algn="l" defTabSz="561076" rtl="0" eaLnBrk="1" latinLnBrk="0" hangingPunct="1">
      <a:defRPr b="1" kern="1200">
        <a:solidFill>
          <a:schemeClr val="tx1"/>
        </a:solidFill>
        <a:latin typeface="Tahoma" pitchFamily="34" charset="0"/>
        <a:ea typeface="+mn-ea"/>
        <a:cs typeface="+mn-cs"/>
      </a:defRPr>
    </a:lvl8pPr>
    <a:lvl9pPr marL="2244303" algn="l" defTabSz="561076" rtl="0" eaLnBrk="1" latinLnBrk="0" hangingPunct="1">
      <a:defRPr b="1"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0">
          <p15:clr>
            <a:srgbClr val="A4A3A4"/>
          </p15:clr>
        </p15:guide>
        <p15:guide id="2"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0929"/>
  </p:normalViewPr>
  <p:slideViewPr>
    <p:cSldViewPr>
      <p:cViewPr varScale="1">
        <p:scale>
          <a:sx n="110" d="100"/>
          <a:sy n="110" d="100"/>
        </p:scale>
        <p:origin x="606" y="10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1050"/>
    </p:cViewPr>
  </p:sorterViewPr>
  <p:notesViewPr>
    <p:cSldViewPr>
      <p:cViewPr varScale="1">
        <p:scale>
          <a:sx n="53" d="100"/>
          <a:sy n="53" d="100"/>
        </p:scale>
        <p:origin x="-1794" y="-90"/>
      </p:cViewPr>
      <p:guideLst>
        <p:guide orient="horz" pos="312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895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19459" name="Rectangle 3"/>
          <p:cNvSpPr>
            <a:spLocks noGrp="1" noChangeArrowheads="1"/>
          </p:cNvSpPr>
          <p:nvPr>
            <p:ph type="dt" sz="quarter" idx="1"/>
          </p:nvPr>
        </p:nvSpPr>
        <p:spPr bwMode="auto">
          <a:xfrm>
            <a:off x="3810000" y="0"/>
            <a:ext cx="2895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19460" name="Rectangle 4"/>
          <p:cNvSpPr>
            <a:spLocks noGrp="1" noChangeArrowheads="1"/>
          </p:cNvSpPr>
          <p:nvPr>
            <p:ph type="ftr" sz="quarter" idx="2"/>
          </p:nvPr>
        </p:nvSpPr>
        <p:spPr bwMode="auto">
          <a:xfrm>
            <a:off x="0" y="9372600"/>
            <a:ext cx="2895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19461" name="Rectangle 5"/>
          <p:cNvSpPr>
            <a:spLocks noGrp="1" noChangeArrowheads="1"/>
          </p:cNvSpPr>
          <p:nvPr>
            <p:ph type="sldNum" sz="quarter" idx="3"/>
          </p:nvPr>
        </p:nvSpPr>
        <p:spPr bwMode="auto">
          <a:xfrm>
            <a:off x="3810000" y="9372600"/>
            <a:ext cx="2895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A7F78A2-8821-4B88-BD01-58DF011734DF}" type="slidenum">
              <a:rPr lang="de-DE"/>
              <a:pPr/>
              <a:t>‹Nr.›</a:t>
            </a:fld>
            <a:endParaRPr lang="de-DE"/>
          </a:p>
        </p:txBody>
      </p:sp>
    </p:spTree>
    <p:extLst>
      <p:ext uri="{BB962C8B-B14F-4D97-AF65-F5344CB8AC3E}">
        <p14:creationId xmlns:p14="http://schemas.microsoft.com/office/powerpoint/2010/main" val="2092421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95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de-DE"/>
          </a:p>
        </p:txBody>
      </p:sp>
      <p:sp>
        <p:nvSpPr>
          <p:cNvPr id="11267" name="Rectangle 3"/>
          <p:cNvSpPr>
            <a:spLocks noGrp="1" noChangeArrowheads="1"/>
          </p:cNvSpPr>
          <p:nvPr>
            <p:ph type="dt" idx="1"/>
          </p:nvPr>
        </p:nvSpPr>
        <p:spPr bwMode="auto">
          <a:xfrm>
            <a:off x="3810000" y="0"/>
            <a:ext cx="2895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de-DE"/>
          </a:p>
        </p:txBody>
      </p:sp>
      <p:sp>
        <p:nvSpPr>
          <p:cNvPr id="11268" name="Rectangle 4"/>
          <p:cNvSpPr>
            <a:spLocks noGrp="1" noRot="1" noChangeAspect="1" noChangeArrowheads="1" noTextEdit="1"/>
          </p:cNvSpPr>
          <p:nvPr>
            <p:ph type="sldImg" idx="2"/>
          </p:nvPr>
        </p:nvSpPr>
        <p:spPr bwMode="auto">
          <a:xfrm>
            <a:off x="695325" y="762000"/>
            <a:ext cx="5391150" cy="3733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914400" y="4724400"/>
            <a:ext cx="4953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Klicken Sie, um die Textformatierung des Masters zu bearbeiten.</a:t>
            </a:r>
          </a:p>
          <a:p>
            <a:pPr lvl="1"/>
            <a:r>
              <a:rPr lang="de-DE"/>
              <a:t>Zweite Ebene</a:t>
            </a:r>
          </a:p>
          <a:p>
            <a:pPr lvl="2"/>
            <a:r>
              <a:rPr lang="de-DE"/>
              <a:t>Dritte Ebene</a:t>
            </a:r>
          </a:p>
          <a:p>
            <a:pPr lvl="3"/>
            <a:r>
              <a:rPr lang="de-DE"/>
              <a:t>Vierte Ebene</a:t>
            </a:r>
          </a:p>
          <a:p>
            <a:pPr lvl="4"/>
            <a:r>
              <a:rPr lang="de-DE"/>
              <a:t>Fünfte Ebene</a:t>
            </a:r>
          </a:p>
        </p:txBody>
      </p:sp>
      <p:sp>
        <p:nvSpPr>
          <p:cNvPr id="11270" name="Rectangle 6"/>
          <p:cNvSpPr>
            <a:spLocks noGrp="1" noChangeArrowheads="1"/>
          </p:cNvSpPr>
          <p:nvPr>
            <p:ph type="ftr" sz="quarter" idx="4"/>
          </p:nvPr>
        </p:nvSpPr>
        <p:spPr bwMode="auto">
          <a:xfrm>
            <a:off x="0" y="9372600"/>
            <a:ext cx="2895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de-DE"/>
          </a:p>
        </p:txBody>
      </p:sp>
      <p:sp>
        <p:nvSpPr>
          <p:cNvPr id="11271" name="Rectangle 7"/>
          <p:cNvSpPr>
            <a:spLocks noGrp="1" noChangeArrowheads="1"/>
          </p:cNvSpPr>
          <p:nvPr>
            <p:ph type="sldNum" sz="quarter" idx="5"/>
          </p:nvPr>
        </p:nvSpPr>
        <p:spPr bwMode="auto">
          <a:xfrm>
            <a:off x="3810000" y="9372600"/>
            <a:ext cx="2895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38342214-995A-4A93-8042-9221D2FFA3FA}" type="slidenum">
              <a:rPr lang="de-DE"/>
              <a:pPr/>
              <a:t>‹Nr.›</a:t>
            </a:fld>
            <a:endParaRPr lang="de-DE"/>
          </a:p>
        </p:txBody>
      </p:sp>
    </p:spTree>
    <p:extLst>
      <p:ext uri="{BB962C8B-B14F-4D97-AF65-F5344CB8AC3E}">
        <p14:creationId xmlns:p14="http://schemas.microsoft.com/office/powerpoint/2010/main" val="24545120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700" kern="1200">
        <a:solidFill>
          <a:schemeClr val="tx1"/>
        </a:solidFill>
        <a:latin typeface="Times New Roman" pitchFamily="18" charset="0"/>
        <a:ea typeface="+mn-ea"/>
        <a:cs typeface="+mn-cs"/>
      </a:defRPr>
    </a:lvl1pPr>
    <a:lvl2pPr marL="280538" algn="l" rtl="0" eaLnBrk="0" fontAlgn="base" hangingPunct="0">
      <a:spcBef>
        <a:spcPct val="30000"/>
      </a:spcBef>
      <a:spcAft>
        <a:spcPct val="0"/>
      </a:spcAft>
      <a:defRPr sz="700" kern="1200">
        <a:solidFill>
          <a:schemeClr val="tx1"/>
        </a:solidFill>
        <a:latin typeface="Times New Roman" pitchFamily="18" charset="0"/>
        <a:ea typeface="+mn-ea"/>
        <a:cs typeface="+mn-cs"/>
      </a:defRPr>
    </a:lvl2pPr>
    <a:lvl3pPr marL="561076" algn="l" rtl="0" eaLnBrk="0" fontAlgn="base" hangingPunct="0">
      <a:spcBef>
        <a:spcPct val="30000"/>
      </a:spcBef>
      <a:spcAft>
        <a:spcPct val="0"/>
      </a:spcAft>
      <a:defRPr sz="700" kern="1200">
        <a:solidFill>
          <a:schemeClr val="tx1"/>
        </a:solidFill>
        <a:latin typeface="Times New Roman" pitchFamily="18" charset="0"/>
        <a:ea typeface="+mn-ea"/>
        <a:cs typeface="+mn-cs"/>
      </a:defRPr>
    </a:lvl3pPr>
    <a:lvl4pPr marL="841614" algn="l" rtl="0" eaLnBrk="0" fontAlgn="base" hangingPunct="0">
      <a:spcBef>
        <a:spcPct val="30000"/>
      </a:spcBef>
      <a:spcAft>
        <a:spcPct val="0"/>
      </a:spcAft>
      <a:defRPr sz="700" kern="1200">
        <a:solidFill>
          <a:schemeClr val="tx1"/>
        </a:solidFill>
        <a:latin typeface="Times New Roman" pitchFamily="18" charset="0"/>
        <a:ea typeface="+mn-ea"/>
        <a:cs typeface="+mn-cs"/>
      </a:defRPr>
    </a:lvl4pPr>
    <a:lvl5pPr marL="1122152" algn="l" rtl="0" eaLnBrk="0" fontAlgn="base" hangingPunct="0">
      <a:spcBef>
        <a:spcPct val="30000"/>
      </a:spcBef>
      <a:spcAft>
        <a:spcPct val="0"/>
      </a:spcAft>
      <a:defRPr sz="700" kern="1200">
        <a:solidFill>
          <a:schemeClr val="tx1"/>
        </a:solidFill>
        <a:latin typeface="Times New Roman" pitchFamily="18" charset="0"/>
        <a:ea typeface="+mn-ea"/>
        <a:cs typeface="+mn-cs"/>
      </a:defRPr>
    </a:lvl5pPr>
    <a:lvl6pPr marL="1402690" algn="l" defTabSz="561076" rtl="0" eaLnBrk="1" latinLnBrk="0" hangingPunct="1">
      <a:defRPr sz="700" kern="1200">
        <a:solidFill>
          <a:schemeClr val="tx1"/>
        </a:solidFill>
        <a:latin typeface="+mn-lt"/>
        <a:ea typeface="+mn-ea"/>
        <a:cs typeface="+mn-cs"/>
      </a:defRPr>
    </a:lvl6pPr>
    <a:lvl7pPr marL="1683228" algn="l" defTabSz="561076" rtl="0" eaLnBrk="1" latinLnBrk="0" hangingPunct="1">
      <a:defRPr sz="700" kern="1200">
        <a:solidFill>
          <a:schemeClr val="tx1"/>
        </a:solidFill>
        <a:latin typeface="+mn-lt"/>
        <a:ea typeface="+mn-ea"/>
        <a:cs typeface="+mn-cs"/>
      </a:defRPr>
    </a:lvl7pPr>
    <a:lvl8pPr marL="1963765" algn="l" defTabSz="561076" rtl="0" eaLnBrk="1" latinLnBrk="0" hangingPunct="1">
      <a:defRPr sz="700" kern="1200">
        <a:solidFill>
          <a:schemeClr val="tx1"/>
        </a:solidFill>
        <a:latin typeface="+mn-lt"/>
        <a:ea typeface="+mn-ea"/>
        <a:cs typeface="+mn-cs"/>
      </a:defRPr>
    </a:lvl8pPr>
    <a:lvl9pPr marL="2244303" algn="l" defTabSz="561076" rtl="0" eaLnBrk="1" latinLnBrk="0" hangingPunct="1">
      <a:defRPr sz="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136"/>
            <a:ext cx="8420100" cy="1470121"/>
          </a:xfrm>
        </p:spPr>
        <p:txBody>
          <a:bodyPr/>
          <a:lstStyle/>
          <a:p>
            <a:r>
              <a:rPr lang="de-DE"/>
              <a:t>Titelmasterformat durch Klicken bearbeiten</a:t>
            </a:r>
            <a:endParaRPr lang="en-US"/>
          </a:p>
        </p:txBody>
      </p:sp>
      <p:sp>
        <p:nvSpPr>
          <p:cNvPr id="3" name="Subtitle 2"/>
          <p:cNvSpPr>
            <a:spLocks noGrp="1"/>
          </p:cNvSpPr>
          <p:nvPr>
            <p:ph type="subTitle" idx="1"/>
          </p:nvPr>
        </p:nvSpPr>
        <p:spPr>
          <a:xfrm>
            <a:off x="1485900" y="3886008"/>
            <a:ext cx="6934200" cy="1752985"/>
          </a:xfrm>
        </p:spPr>
        <p:txBody>
          <a:bodyPr/>
          <a:lstStyle>
            <a:lvl1pPr marL="0" indent="0" algn="ctr">
              <a:buNone/>
              <a:defRPr/>
            </a:lvl1pPr>
            <a:lvl2pPr marL="280538" indent="0" algn="ctr">
              <a:buNone/>
              <a:defRPr/>
            </a:lvl2pPr>
            <a:lvl3pPr marL="561076" indent="0" algn="ctr">
              <a:buNone/>
              <a:defRPr/>
            </a:lvl3pPr>
            <a:lvl4pPr marL="841614" indent="0" algn="ctr">
              <a:buNone/>
              <a:defRPr/>
            </a:lvl4pPr>
            <a:lvl5pPr marL="1122152" indent="0" algn="ctr">
              <a:buNone/>
              <a:defRPr/>
            </a:lvl5pPr>
            <a:lvl6pPr marL="1402690" indent="0" algn="ctr">
              <a:buNone/>
              <a:defRPr/>
            </a:lvl6pPr>
            <a:lvl7pPr marL="1683228" indent="0" algn="ctr">
              <a:buNone/>
              <a:defRPr/>
            </a:lvl7pPr>
            <a:lvl8pPr marL="1963765" indent="0" algn="ctr">
              <a:buNone/>
              <a:defRPr/>
            </a:lvl8pPr>
            <a:lvl9pPr marL="2244303" indent="0" algn="ctr">
              <a:buNone/>
              <a:defRPr/>
            </a:lvl9pPr>
          </a:lstStyle>
          <a:p>
            <a:r>
              <a:rPr lang="de-DE"/>
              <a:t>Formatvorlage des Untertitelmasters durch Klicken bearbeiten</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A05944-3231-47CA-8DE4-787D2F612AA8}" type="slidenum">
              <a:rPr lang="en-US"/>
              <a:pPr/>
              <a:t>‹Nr.›</a:t>
            </a:fld>
            <a:endParaRPr lang="en-US"/>
          </a:p>
        </p:txBody>
      </p:sp>
    </p:spTree>
    <p:extLst>
      <p:ext uri="{BB962C8B-B14F-4D97-AF65-F5344CB8AC3E}">
        <p14:creationId xmlns:p14="http://schemas.microsoft.com/office/powerpoint/2010/main" val="274099778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84D47D-85C8-44F4-8514-5F26A8FFA285}" type="slidenum">
              <a:rPr lang="en-US"/>
              <a:pPr/>
              <a:t>‹Nr.›</a:t>
            </a:fld>
            <a:endParaRPr lang="en-US"/>
          </a:p>
        </p:txBody>
      </p:sp>
    </p:spTree>
    <p:extLst>
      <p:ext uri="{BB962C8B-B14F-4D97-AF65-F5344CB8AC3E}">
        <p14:creationId xmlns:p14="http://schemas.microsoft.com/office/powerpoint/2010/main" val="372824897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609985"/>
            <a:ext cx="2105025" cy="5486015"/>
          </a:xfrm>
        </p:spPr>
        <p:txBody>
          <a:bodyPr vert="eaVert"/>
          <a:lstStyle/>
          <a:p>
            <a:r>
              <a:rPr lang="de-DE"/>
              <a:t>Titelmasterformat durch Klicken bearbeiten</a:t>
            </a:r>
            <a:endParaRPr lang="en-US"/>
          </a:p>
        </p:txBody>
      </p:sp>
      <p:sp>
        <p:nvSpPr>
          <p:cNvPr id="3" name="Vertical Text Placeholder 2"/>
          <p:cNvSpPr>
            <a:spLocks noGrp="1"/>
          </p:cNvSpPr>
          <p:nvPr>
            <p:ph type="body" orient="vert" idx="1"/>
          </p:nvPr>
        </p:nvSpPr>
        <p:spPr>
          <a:xfrm>
            <a:off x="742950" y="609985"/>
            <a:ext cx="6220732" cy="5486015"/>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B89603-4989-4B71-8276-02340842A653}" type="slidenum">
              <a:rPr lang="en-US"/>
              <a:pPr/>
              <a:t>‹Nr.›</a:t>
            </a:fld>
            <a:endParaRPr lang="en-US"/>
          </a:p>
        </p:txBody>
      </p:sp>
    </p:spTree>
    <p:extLst>
      <p:ext uri="{BB962C8B-B14F-4D97-AF65-F5344CB8AC3E}">
        <p14:creationId xmlns:p14="http://schemas.microsoft.com/office/powerpoint/2010/main" val="26314094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4D1E0A-49BD-4F98-A63D-8D4B6D7324CA}" type="slidenum">
              <a:rPr lang="en-US"/>
              <a:pPr/>
              <a:t>‹Nr.›</a:t>
            </a:fld>
            <a:endParaRPr lang="en-US"/>
          </a:p>
        </p:txBody>
      </p:sp>
    </p:spTree>
    <p:extLst>
      <p:ext uri="{BB962C8B-B14F-4D97-AF65-F5344CB8AC3E}">
        <p14:creationId xmlns:p14="http://schemas.microsoft.com/office/powerpoint/2010/main" val="161590151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82260" y="4406515"/>
            <a:ext cx="8420100" cy="1362364"/>
          </a:xfrm>
        </p:spPr>
        <p:txBody>
          <a:bodyPr anchor="t"/>
          <a:lstStyle>
            <a:lvl1pPr algn="l">
              <a:defRPr sz="2500" b="1" cap="all"/>
            </a:lvl1pPr>
          </a:lstStyle>
          <a:p>
            <a:r>
              <a:rPr lang="de-DE"/>
              <a:t>Titelmasterformat durch Klicken bearbeiten</a:t>
            </a:r>
            <a:endParaRPr lang="en-US"/>
          </a:p>
        </p:txBody>
      </p:sp>
      <p:sp>
        <p:nvSpPr>
          <p:cNvPr id="3" name="Text Placeholder 2"/>
          <p:cNvSpPr>
            <a:spLocks noGrp="1"/>
          </p:cNvSpPr>
          <p:nvPr>
            <p:ph type="body" idx="1"/>
          </p:nvPr>
        </p:nvSpPr>
        <p:spPr>
          <a:xfrm>
            <a:off x="782260" y="2906568"/>
            <a:ext cx="8420100" cy="1499947"/>
          </a:xfrm>
        </p:spPr>
        <p:txBody>
          <a:bodyPr anchor="b"/>
          <a:lstStyle>
            <a:lvl1pPr marL="0" indent="0">
              <a:buNone/>
              <a:defRPr sz="1200"/>
            </a:lvl1pPr>
            <a:lvl2pPr marL="280538" indent="0">
              <a:buNone/>
              <a:defRPr sz="1100"/>
            </a:lvl2pPr>
            <a:lvl3pPr marL="561076" indent="0">
              <a:buNone/>
              <a:defRPr sz="1000"/>
            </a:lvl3pPr>
            <a:lvl4pPr marL="841614" indent="0">
              <a:buNone/>
              <a:defRPr sz="900"/>
            </a:lvl4pPr>
            <a:lvl5pPr marL="1122152" indent="0">
              <a:buNone/>
              <a:defRPr sz="900"/>
            </a:lvl5pPr>
            <a:lvl6pPr marL="1402690" indent="0">
              <a:buNone/>
              <a:defRPr sz="900"/>
            </a:lvl6pPr>
            <a:lvl7pPr marL="1683228" indent="0">
              <a:buNone/>
              <a:defRPr sz="900"/>
            </a:lvl7pPr>
            <a:lvl8pPr marL="1963765" indent="0">
              <a:buNone/>
              <a:defRPr sz="900"/>
            </a:lvl8pPr>
            <a:lvl9pPr marL="2244303" indent="0">
              <a:buNone/>
              <a:defRPr sz="900"/>
            </a:lvl9pPr>
          </a:lstStyle>
          <a:p>
            <a:pPr lvl="0"/>
            <a:r>
              <a:rPr lang="de-DE"/>
              <a:t>Formatvorlagen des Textmasters bearbeiten</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12F97C7-36A3-44A9-A080-29C41229B335}" type="slidenum">
              <a:rPr lang="en-US"/>
              <a:pPr/>
              <a:t>‹Nr.›</a:t>
            </a:fld>
            <a:endParaRPr lang="en-US"/>
          </a:p>
        </p:txBody>
      </p:sp>
    </p:spTree>
    <p:extLst>
      <p:ext uri="{BB962C8B-B14F-4D97-AF65-F5344CB8AC3E}">
        <p14:creationId xmlns:p14="http://schemas.microsoft.com/office/powerpoint/2010/main" val="132038078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sz="half" idx="1"/>
          </p:nvPr>
        </p:nvSpPr>
        <p:spPr>
          <a:xfrm>
            <a:off x="742950" y="1981008"/>
            <a:ext cx="4162879" cy="4114992"/>
          </a:xfrm>
        </p:spPr>
        <p:txBody>
          <a:bodyPr/>
          <a:lstStyle>
            <a:lvl1pPr>
              <a:defRPr sz="1700"/>
            </a:lvl1pPr>
            <a:lvl2pPr>
              <a:defRPr sz="1500"/>
            </a:lvl2pPr>
            <a:lvl3pPr>
              <a:defRPr sz="1200"/>
            </a:lvl3pPr>
            <a:lvl4pPr>
              <a:defRPr sz="1100"/>
            </a:lvl4pPr>
            <a:lvl5pPr>
              <a:defRPr sz="1100"/>
            </a:lvl5pPr>
            <a:lvl6pPr>
              <a:defRPr sz="1100"/>
            </a:lvl6pPr>
            <a:lvl7pPr>
              <a:defRPr sz="1100"/>
            </a:lvl7pPr>
            <a:lvl8pPr>
              <a:defRPr sz="1100"/>
            </a:lvl8pPr>
            <a:lvl9pPr>
              <a:defRPr sz="11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5000171" y="1981008"/>
            <a:ext cx="4162879" cy="4114992"/>
          </a:xfrm>
        </p:spPr>
        <p:txBody>
          <a:bodyPr/>
          <a:lstStyle>
            <a:lvl1pPr>
              <a:defRPr sz="1700"/>
            </a:lvl1pPr>
            <a:lvl2pPr>
              <a:defRPr sz="1500"/>
            </a:lvl2pPr>
            <a:lvl3pPr>
              <a:defRPr sz="1200"/>
            </a:lvl3pPr>
            <a:lvl4pPr>
              <a:defRPr sz="1100"/>
            </a:lvl4pPr>
            <a:lvl5pPr>
              <a:defRPr sz="1100"/>
            </a:lvl5pPr>
            <a:lvl6pPr>
              <a:defRPr sz="1100"/>
            </a:lvl6pPr>
            <a:lvl7pPr>
              <a:defRPr sz="1100"/>
            </a:lvl7pPr>
            <a:lvl8pPr>
              <a:defRPr sz="1100"/>
            </a:lvl8pPr>
            <a:lvl9pPr>
              <a:defRPr sz="11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31E6EF5-477C-4F9E-8332-686E90113AD3}" type="slidenum">
              <a:rPr lang="en-US"/>
              <a:pPr/>
              <a:t>‹Nr.›</a:t>
            </a:fld>
            <a:endParaRPr lang="en-US"/>
          </a:p>
        </p:txBody>
      </p:sp>
    </p:spTree>
    <p:extLst>
      <p:ext uri="{BB962C8B-B14F-4D97-AF65-F5344CB8AC3E}">
        <p14:creationId xmlns:p14="http://schemas.microsoft.com/office/powerpoint/2010/main" val="53320839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95300" y="274205"/>
            <a:ext cx="8915400" cy="1143000"/>
          </a:xfrm>
        </p:spPr>
        <p:txBody>
          <a:bodyPr/>
          <a:lstStyle>
            <a:lvl1pPr>
              <a:defRPr/>
            </a:lvl1pPr>
          </a:lstStyle>
          <a:p>
            <a:r>
              <a:rPr lang="de-DE"/>
              <a:t>Titelmasterformat durch Klicken bearbeiten</a:t>
            </a:r>
            <a:endParaRPr lang="en-US"/>
          </a:p>
        </p:txBody>
      </p:sp>
      <p:sp>
        <p:nvSpPr>
          <p:cNvPr id="3" name="Text Placeholder 2"/>
          <p:cNvSpPr>
            <a:spLocks noGrp="1"/>
          </p:cNvSpPr>
          <p:nvPr>
            <p:ph type="body" idx="1"/>
          </p:nvPr>
        </p:nvSpPr>
        <p:spPr>
          <a:xfrm>
            <a:off x="495301" y="1535545"/>
            <a:ext cx="4377115" cy="639811"/>
          </a:xfrm>
        </p:spPr>
        <p:txBody>
          <a:bodyPr anchor="b"/>
          <a:lstStyle>
            <a:lvl1pPr marL="0" indent="0">
              <a:buNone/>
              <a:defRPr sz="1500" b="1"/>
            </a:lvl1pPr>
            <a:lvl2pPr marL="280538" indent="0">
              <a:buNone/>
              <a:defRPr sz="1200" b="1"/>
            </a:lvl2pPr>
            <a:lvl3pPr marL="561076" indent="0">
              <a:buNone/>
              <a:defRPr sz="1100" b="1"/>
            </a:lvl3pPr>
            <a:lvl4pPr marL="841614" indent="0">
              <a:buNone/>
              <a:defRPr sz="1000" b="1"/>
            </a:lvl4pPr>
            <a:lvl5pPr marL="1122152" indent="0">
              <a:buNone/>
              <a:defRPr sz="1000" b="1"/>
            </a:lvl5pPr>
            <a:lvl6pPr marL="1402690" indent="0">
              <a:buNone/>
              <a:defRPr sz="1000" b="1"/>
            </a:lvl6pPr>
            <a:lvl7pPr marL="1683228" indent="0">
              <a:buNone/>
              <a:defRPr sz="1000" b="1"/>
            </a:lvl7pPr>
            <a:lvl8pPr marL="1963765" indent="0">
              <a:buNone/>
              <a:defRPr sz="1000" b="1"/>
            </a:lvl8pPr>
            <a:lvl9pPr marL="2244303" indent="0">
              <a:buNone/>
              <a:defRPr sz="1000" b="1"/>
            </a:lvl9pPr>
          </a:lstStyle>
          <a:p>
            <a:pPr lvl="0"/>
            <a:r>
              <a:rPr lang="de-DE"/>
              <a:t>Formatvorlagen des Textmasters bearbeiten</a:t>
            </a:r>
          </a:p>
        </p:txBody>
      </p:sp>
      <p:sp>
        <p:nvSpPr>
          <p:cNvPr id="4" name="Content Placeholder 3"/>
          <p:cNvSpPr>
            <a:spLocks noGrp="1"/>
          </p:cNvSpPr>
          <p:nvPr>
            <p:ph sz="half" idx="2"/>
          </p:nvPr>
        </p:nvSpPr>
        <p:spPr>
          <a:xfrm>
            <a:off x="495301" y="2175357"/>
            <a:ext cx="4377115" cy="3950470"/>
          </a:xfrm>
        </p:spPr>
        <p:txBody>
          <a:bodyPr/>
          <a:lstStyle>
            <a:lvl1pPr>
              <a:defRPr sz="1500"/>
            </a:lvl1pPr>
            <a:lvl2pPr>
              <a:defRPr sz="1200"/>
            </a:lvl2pPr>
            <a:lvl3pPr>
              <a:defRPr sz="1100"/>
            </a:lvl3pPr>
            <a:lvl4pPr>
              <a:defRPr sz="1000"/>
            </a:lvl4pPr>
            <a:lvl5pPr>
              <a:defRPr sz="1000"/>
            </a:lvl5pPr>
            <a:lvl6pPr>
              <a:defRPr sz="1000"/>
            </a:lvl6pPr>
            <a:lvl7pPr>
              <a:defRPr sz="1000"/>
            </a:lvl7pPr>
            <a:lvl8pPr>
              <a:defRPr sz="1000"/>
            </a:lvl8pPr>
            <a:lvl9pPr>
              <a:defRPr sz="1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5032602" y="1535545"/>
            <a:ext cx="4378098" cy="639811"/>
          </a:xfrm>
        </p:spPr>
        <p:txBody>
          <a:bodyPr anchor="b"/>
          <a:lstStyle>
            <a:lvl1pPr marL="0" indent="0">
              <a:buNone/>
              <a:defRPr sz="1500" b="1"/>
            </a:lvl1pPr>
            <a:lvl2pPr marL="280538" indent="0">
              <a:buNone/>
              <a:defRPr sz="1200" b="1"/>
            </a:lvl2pPr>
            <a:lvl3pPr marL="561076" indent="0">
              <a:buNone/>
              <a:defRPr sz="1100" b="1"/>
            </a:lvl3pPr>
            <a:lvl4pPr marL="841614" indent="0">
              <a:buNone/>
              <a:defRPr sz="1000" b="1"/>
            </a:lvl4pPr>
            <a:lvl5pPr marL="1122152" indent="0">
              <a:buNone/>
              <a:defRPr sz="1000" b="1"/>
            </a:lvl5pPr>
            <a:lvl6pPr marL="1402690" indent="0">
              <a:buNone/>
              <a:defRPr sz="1000" b="1"/>
            </a:lvl6pPr>
            <a:lvl7pPr marL="1683228" indent="0">
              <a:buNone/>
              <a:defRPr sz="1000" b="1"/>
            </a:lvl7pPr>
            <a:lvl8pPr marL="1963765" indent="0">
              <a:buNone/>
              <a:defRPr sz="1000" b="1"/>
            </a:lvl8pPr>
            <a:lvl9pPr marL="2244303" indent="0">
              <a:buNone/>
              <a:defRPr sz="1000" b="1"/>
            </a:lvl9pPr>
          </a:lstStyle>
          <a:p>
            <a:pPr lvl="0"/>
            <a:r>
              <a:rPr lang="de-DE"/>
              <a:t>Formatvorlagen des Textmasters bearbeiten</a:t>
            </a:r>
          </a:p>
        </p:txBody>
      </p:sp>
      <p:sp>
        <p:nvSpPr>
          <p:cNvPr id="6" name="Content Placeholder 5"/>
          <p:cNvSpPr>
            <a:spLocks noGrp="1"/>
          </p:cNvSpPr>
          <p:nvPr>
            <p:ph sz="quarter" idx="4"/>
          </p:nvPr>
        </p:nvSpPr>
        <p:spPr>
          <a:xfrm>
            <a:off x="5032602" y="2175357"/>
            <a:ext cx="4378098" cy="3950470"/>
          </a:xfrm>
        </p:spPr>
        <p:txBody>
          <a:bodyPr/>
          <a:lstStyle>
            <a:lvl1pPr>
              <a:defRPr sz="1500"/>
            </a:lvl1pPr>
            <a:lvl2pPr>
              <a:defRPr sz="1200"/>
            </a:lvl2pPr>
            <a:lvl3pPr>
              <a:defRPr sz="1100"/>
            </a:lvl3pPr>
            <a:lvl4pPr>
              <a:defRPr sz="1000"/>
            </a:lvl4pPr>
            <a:lvl5pPr>
              <a:defRPr sz="1000"/>
            </a:lvl5pPr>
            <a:lvl6pPr>
              <a:defRPr sz="1000"/>
            </a:lvl6pPr>
            <a:lvl7pPr>
              <a:defRPr sz="1000"/>
            </a:lvl7pPr>
            <a:lvl8pPr>
              <a:defRPr sz="1000"/>
            </a:lvl8pPr>
            <a:lvl9pPr>
              <a:defRPr sz="1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EB62274-AAC4-4D86-9481-091FB0E126E7}" type="slidenum">
              <a:rPr lang="en-US"/>
              <a:pPr/>
              <a:t>‹Nr.›</a:t>
            </a:fld>
            <a:endParaRPr lang="en-US"/>
          </a:p>
        </p:txBody>
      </p:sp>
    </p:spTree>
    <p:extLst>
      <p:ext uri="{BB962C8B-B14F-4D97-AF65-F5344CB8AC3E}">
        <p14:creationId xmlns:p14="http://schemas.microsoft.com/office/powerpoint/2010/main" val="7612386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EE7F3B1-3CFF-4466-A965-B5F3F6C1326A}" type="slidenum">
              <a:rPr lang="en-US"/>
              <a:pPr/>
              <a:t>‹Nr.›</a:t>
            </a:fld>
            <a:endParaRPr lang="en-US"/>
          </a:p>
        </p:txBody>
      </p:sp>
    </p:spTree>
    <p:extLst>
      <p:ext uri="{BB962C8B-B14F-4D97-AF65-F5344CB8AC3E}">
        <p14:creationId xmlns:p14="http://schemas.microsoft.com/office/powerpoint/2010/main" val="174882661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CCDA19B-DFD9-4413-A9E1-67FA9A98BA43}" type="slidenum">
              <a:rPr lang="en-US"/>
              <a:pPr/>
              <a:t>‹Nr.›</a:t>
            </a:fld>
            <a:endParaRPr lang="en-US"/>
          </a:p>
        </p:txBody>
      </p:sp>
    </p:spTree>
    <p:extLst>
      <p:ext uri="{BB962C8B-B14F-4D97-AF65-F5344CB8AC3E}">
        <p14:creationId xmlns:p14="http://schemas.microsoft.com/office/powerpoint/2010/main" val="346151758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95300" y="273243"/>
            <a:ext cx="3258760" cy="1162242"/>
          </a:xfrm>
        </p:spPr>
        <p:txBody>
          <a:bodyPr anchor="b"/>
          <a:lstStyle>
            <a:lvl1pPr algn="l">
              <a:defRPr sz="1200" b="1"/>
            </a:lvl1pPr>
          </a:lstStyle>
          <a:p>
            <a:r>
              <a:rPr lang="de-DE"/>
              <a:t>Titelmasterformat durch Klicken bearbeiten</a:t>
            </a:r>
            <a:endParaRPr lang="en-US"/>
          </a:p>
        </p:txBody>
      </p:sp>
      <p:sp>
        <p:nvSpPr>
          <p:cNvPr id="3" name="Content Placeholder 2"/>
          <p:cNvSpPr>
            <a:spLocks noGrp="1"/>
          </p:cNvSpPr>
          <p:nvPr>
            <p:ph idx="1"/>
          </p:nvPr>
        </p:nvSpPr>
        <p:spPr>
          <a:xfrm>
            <a:off x="3872971" y="273243"/>
            <a:ext cx="5537729" cy="5852584"/>
          </a:xfrm>
        </p:spPr>
        <p:txBody>
          <a:bodyPr/>
          <a:lstStyle>
            <a:lvl1pPr>
              <a:defRPr sz="2000"/>
            </a:lvl1pPr>
            <a:lvl2pPr>
              <a:defRPr sz="1700"/>
            </a:lvl2pPr>
            <a:lvl3pPr>
              <a:defRPr sz="1500"/>
            </a:lvl3pPr>
            <a:lvl4pPr>
              <a:defRPr sz="1200"/>
            </a:lvl4pPr>
            <a:lvl5pPr>
              <a:defRPr sz="1200"/>
            </a:lvl5pPr>
            <a:lvl6pPr>
              <a:defRPr sz="1200"/>
            </a:lvl6pPr>
            <a:lvl7pPr>
              <a:defRPr sz="1200"/>
            </a:lvl7pPr>
            <a:lvl8pPr>
              <a:defRPr sz="1200"/>
            </a:lvl8pPr>
            <a:lvl9pPr>
              <a:defRPr sz="12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495300" y="1435485"/>
            <a:ext cx="3258760" cy="4690341"/>
          </a:xfrm>
        </p:spPr>
        <p:txBody>
          <a:bodyPr/>
          <a:lstStyle>
            <a:lvl1pPr marL="0" indent="0">
              <a:buNone/>
              <a:defRPr sz="900"/>
            </a:lvl1pPr>
            <a:lvl2pPr marL="280538" indent="0">
              <a:buNone/>
              <a:defRPr sz="700"/>
            </a:lvl2pPr>
            <a:lvl3pPr marL="561076" indent="0">
              <a:buNone/>
              <a:defRPr sz="600"/>
            </a:lvl3pPr>
            <a:lvl4pPr marL="841614" indent="0">
              <a:buNone/>
              <a:defRPr sz="600"/>
            </a:lvl4pPr>
            <a:lvl5pPr marL="1122152" indent="0">
              <a:buNone/>
              <a:defRPr sz="600"/>
            </a:lvl5pPr>
            <a:lvl6pPr marL="1402690" indent="0">
              <a:buNone/>
              <a:defRPr sz="600"/>
            </a:lvl6pPr>
            <a:lvl7pPr marL="1683228" indent="0">
              <a:buNone/>
              <a:defRPr sz="600"/>
            </a:lvl7pPr>
            <a:lvl8pPr marL="1963765" indent="0">
              <a:buNone/>
              <a:defRPr sz="600"/>
            </a:lvl8pPr>
            <a:lvl9pPr marL="2244303" indent="0">
              <a:buNone/>
              <a:defRPr sz="600"/>
            </a:lvl9pPr>
          </a:lstStyle>
          <a:p>
            <a:pPr lvl="0"/>
            <a:r>
              <a:rPr lang="de-DE"/>
              <a:t>Formatvorlagen des Textmasters bearbeiten</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FFE259F-B763-43BB-AFD6-208695DE89C9}" type="slidenum">
              <a:rPr lang="en-US"/>
              <a:pPr/>
              <a:t>‹Nr.›</a:t>
            </a:fld>
            <a:endParaRPr lang="en-US"/>
          </a:p>
        </p:txBody>
      </p:sp>
    </p:spTree>
    <p:extLst>
      <p:ext uri="{BB962C8B-B14F-4D97-AF65-F5344CB8AC3E}">
        <p14:creationId xmlns:p14="http://schemas.microsoft.com/office/powerpoint/2010/main" val="361272972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941890" y="4800985"/>
            <a:ext cx="5943600" cy="566690"/>
          </a:xfrm>
        </p:spPr>
        <p:txBody>
          <a:bodyPr anchor="b"/>
          <a:lstStyle>
            <a:lvl1pPr algn="l">
              <a:defRPr sz="1200" b="1"/>
            </a:lvl1pPr>
          </a:lstStyle>
          <a:p>
            <a:r>
              <a:rPr lang="de-DE"/>
              <a:t>Titelmasterformat durch Klicken bearbeiten</a:t>
            </a:r>
            <a:endParaRPr lang="en-US"/>
          </a:p>
        </p:txBody>
      </p:sp>
      <p:sp>
        <p:nvSpPr>
          <p:cNvPr id="3" name="Picture Placeholder 2"/>
          <p:cNvSpPr>
            <a:spLocks noGrp="1"/>
          </p:cNvSpPr>
          <p:nvPr>
            <p:ph type="pic" idx="1"/>
          </p:nvPr>
        </p:nvSpPr>
        <p:spPr>
          <a:xfrm>
            <a:off x="1941890" y="612872"/>
            <a:ext cx="5943600" cy="4114992"/>
          </a:xfrm>
        </p:spPr>
        <p:txBody>
          <a:bodyPr/>
          <a:lstStyle>
            <a:lvl1pPr marL="0" indent="0">
              <a:buNone/>
              <a:defRPr sz="2000"/>
            </a:lvl1pPr>
            <a:lvl2pPr marL="280538" indent="0">
              <a:buNone/>
              <a:defRPr sz="1700"/>
            </a:lvl2pPr>
            <a:lvl3pPr marL="561076" indent="0">
              <a:buNone/>
              <a:defRPr sz="1500"/>
            </a:lvl3pPr>
            <a:lvl4pPr marL="841614" indent="0">
              <a:buNone/>
              <a:defRPr sz="1200"/>
            </a:lvl4pPr>
            <a:lvl5pPr marL="1122152" indent="0">
              <a:buNone/>
              <a:defRPr sz="1200"/>
            </a:lvl5pPr>
            <a:lvl6pPr marL="1402690" indent="0">
              <a:buNone/>
              <a:defRPr sz="1200"/>
            </a:lvl6pPr>
            <a:lvl7pPr marL="1683228" indent="0">
              <a:buNone/>
              <a:defRPr sz="1200"/>
            </a:lvl7pPr>
            <a:lvl8pPr marL="1963765" indent="0">
              <a:buNone/>
              <a:defRPr sz="1200"/>
            </a:lvl8pPr>
            <a:lvl9pPr marL="2244303" indent="0">
              <a:buNone/>
              <a:defRPr sz="1200"/>
            </a:lvl9pPr>
          </a:lstStyle>
          <a:p>
            <a:r>
              <a:rPr lang="de-DE"/>
              <a:t>Bild durch Klicken auf Symbol hinzufügen</a:t>
            </a:r>
            <a:endParaRPr lang="en-US"/>
          </a:p>
        </p:txBody>
      </p:sp>
      <p:sp>
        <p:nvSpPr>
          <p:cNvPr id="4" name="Text Placeholder 3"/>
          <p:cNvSpPr>
            <a:spLocks noGrp="1"/>
          </p:cNvSpPr>
          <p:nvPr>
            <p:ph type="body" sz="half" idx="2"/>
          </p:nvPr>
        </p:nvSpPr>
        <p:spPr>
          <a:xfrm>
            <a:off x="1941890" y="5367675"/>
            <a:ext cx="5943600" cy="804333"/>
          </a:xfrm>
        </p:spPr>
        <p:txBody>
          <a:bodyPr/>
          <a:lstStyle>
            <a:lvl1pPr marL="0" indent="0">
              <a:buNone/>
              <a:defRPr sz="900"/>
            </a:lvl1pPr>
            <a:lvl2pPr marL="280538" indent="0">
              <a:buNone/>
              <a:defRPr sz="700"/>
            </a:lvl2pPr>
            <a:lvl3pPr marL="561076" indent="0">
              <a:buNone/>
              <a:defRPr sz="600"/>
            </a:lvl3pPr>
            <a:lvl4pPr marL="841614" indent="0">
              <a:buNone/>
              <a:defRPr sz="600"/>
            </a:lvl4pPr>
            <a:lvl5pPr marL="1122152" indent="0">
              <a:buNone/>
              <a:defRPr sz="600"/>
            </a:lvl5pPr>
            <a:lvl6pPr marL="1402690" indent="0">
              <a:buNone/>
              <a:defRPr sz="600"/>
            </a:lvl6pPr>
            <a:lvl7pPr marL="1683228" indent="0">
              <a:buNone/>
              <a:defRPr sz="600"/>
            </a:lvl7pPr>
            <a:lvl8pPr marL="1963765" indent="0">
              <a:buNone/>
              <a:defRPr sz="600"/>
            </a:lvl8pPr>
            <a:lvl9pPr marL="2244303" indent="0">
              <a:buNone/>
              <a:defRPr sz="600"/>
            </a:lvl9pPr>
          </a:lstStyle>
          <a:p>
            <a:pPr lvl="0"/>
            <a:r>
              <a:rPr lang="de-DE"/>
              <a:t>Formatvorlagen des Textmasters bearbeiten</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3B5472-470E-489A-8782-930EF0A682D1}" type="slidenum">
              <a:rPr lang="en-US"/>
              <a:pPr/>
              <a:t>‹Nr.›</a:t>
            </a:fld>
            <a:endParaRPr lang="en-US"/>
          </a:p>
        </p:txBody>
      </p:sp>
    </p:spTree>
    <p:extLst>
      <p:ext uri="{BB962C8B-B14F-4D97-AF65-F5344CB8AC3E}">
        <p14:creationId xmlns:p14="http://schemas.microsoft.com/office/powerpoint/2010/main" val="240777493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985"/>
            <a:ext cx="84201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81" tIns="47891" rIns="95781" bIns="47891" numCol="1" anchor="ctr" anchorCtr="0" compatLnSpc="1">
            <a:prstTxWarp prst="textNoShape">
              <a:avLst/>
            </a:prstTxWarp>
          </a:bodyPr>
          <a:lstStyle/>
          <a:p>
            <a:pPr lvl="0"/>
            <a:r>
              <a:rPr lang="en-US"/>
              <a:t>Hier klicken, um Master-Titelformat zu bearbeiten.</a:t>
            </a:r>
          </a:p>
        </p:txBody>
      </p:sp>
      <p:sp>
        <p:nvSpPr>
          <p:cNvPr id="1027" name="Rectangle 3"/>
          <p:cNvSpPr>
            <a:spLocks noGrp="1" noChangeArrowheads="1"/>
          </p:cNvSpPr>
          <p:nvPr>
            <p:ph type="body" idx="1"/>
          </p:nvPr>
        </p:nvSpPr>
        <p:spPr bwMode="auto">
          <a:xfrm>
            <a:off x="742950" y="1981008"/>
            <a:ext cx="8420100" cy="4114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81" tIns="47891" rIns="95781" bIns="47891" numCol="1" anchor="t" anchorCtr="0" compatLnSpc="1">
            <a:prstTxWarp prst="textNoShape">
              <a:avLst/>
            </a:prstTxWarp>
          </a:bodyPr>
          <a:lstStyle/>
          <a:p>
            <a:pPr lvl="0"/>
            <a:r>
              <a:rPr lang="en-US"/>
              <a:t>Hier klicken, um Master-Textformat zu bearbeiten.</a:t>
            </a:r>
          </a:p>
          <a:p>
            <a:pPr lvl="1"/>
            <a:r>
              <a:rPr lang="en-US"/>
              <a:t>Zweite Ebene</a:t>
            </a:r>
          </a:p>
          <a:p>
            <a:pPr lvl="2"/>
            <a:r>
              <a:rPr lang="en-US"/>
              <a:t>Dritte Ebene</a:t>
            </a:r>
          </a:p>
          <a:p>
            <a:pPr lvl="3"/>
            <a:r>
              <a:rPr lang="en-US"/>
              <a:t>Vierte Ebene</a:t>
            </a:r>
          </a:p>
          <a:p>
            <a:pPr lvl="4"/>
            <a:r>
              <a:rPr lang="en-US"/>
              <a:t>Fünfte Ebene</a:t>
            </a:r>
          </a:p>
        </p:txBody>
      </p:sp>
      <p:sp>
        <p:nvSpPr>
          <p:cNvPr id="1028" name="Rectangle 4"/>
          <p:cNvSpPr>
            <a:spLocks noGrp="1" noChangeArrowheads="1"/>
          </p:cNvSpPr>
          <p:nvPr>
            <p:ph type="dt" sz="half" idx="2"/>
          </p:nvPr>
        </p:nvSpPr>
        <p:spPr bwMode="auto">
          <a:xfrm>
            <a:off x="742950" y="6248015"/>
            <a:ext cx="2063750" cy="457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81" tIns="47891" rIns="95781" bIns="47891" numCol="1" anchor="t" anchorCtr="0" compatLnSpc="1">
            <a:prstTxWarp prst="textNoShape">
              <a:avLst/>
            </a:prstTxWarp>
          </a:bodyPr>
          <a:lstStyle>
            <a:lvl1pPr defTabSz="957531">
              <a:defRPr sz="1500" b="0">
                <a:latin typeface="+mn-lt"/>
              </a:defRPr>
            </a:lvl1pPr>
          </a:lstStyle>
          <a:p>
            <a:endParaRPr lang="en-US"/>
          </a:p>
        </p:txBody>
      </p:sp>
      <p:sp>
        <p:nvSpPr>
          <p:cNvPr id="1029" name="Rectangle 5"/>
          <p:cNvSpPr>
            <a:spLocks noGrp="1" noChangeArrowheads="1"/>
          </p:cNvSpPr>
          <p:nvPr>
            <p:ph type="ftr" sz="quarter" idx="3"/>
          </p:nvPr>
        </p:nvSpPr>
        <p:spPr bwMode="auto">
          <a:xfrm>
            <a:off x="3384550" y="6248015"/>
            <a:ext cx="3136900" cy="457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81" tIns="47891" rIns="95781" bIns="47891" numCol="1" anchor="t" anchorCtr="0" compatLnSpc="1">
            <a:prstTxWarp prst="textNoShape">
              <a:avLst/>
            </a:prstTxWarp>
          </a:bodyPr>
          <a:lstStyle>
            <a:lvl1pPr algn="ctr" defTabSz="957531">
              <a:defRPr sz="1500" b="0">
                <a:latin typeface="+mn-lt"/>
              </a:defRPr>
            </a:lvl1pPr>
          </a:lstStyle>
          <a:p>
            <a:endParaRPr lang="en-US"/>
          </a:p>
        </p:txBody>
      </p:sp>
      <p:sp>
        <p:nvSpPr>
          <p:cNvPr id="1030" name="Rectangle 6"/>
          <p:cNvSpPr>
            <a:spLocks noGrp="1" noChangeArrowheads="1"/>
          </p:cNvSpPr>
          <p:nvPr>
            <p:ph type="sldNum" sz="quarter" idx="4"/>
          </p:nvPr>
        </p:nvSpPr>
        <p:spPr bwMode="auto">
          <a:xfrm>
            <a:off x="7099300" y="6248015"/>
            <a:ext cx="2063750" cy="457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81" tIns="47891" rIns="95781" bIns="47891" numCol="1" anchor="t" anchorCtr="0" compatLnSpc="1">
            <a:prstTxWarp prst="textNoShape">
              <a:avLst/>
            </a:prstTxWarp>
          </a:bodyPr>
          <a:lstStyle>
            <a:lvl1pPr algn="r" defTabSz="957531">
              <a:defRPr sz="1500" b="0">
                <a:latin typeface="+mn-lt"/>
              </a:defRPr>
            </a:lvl1pPr>
          </a:lstStyle>
          <a:p>
            <a:fld id="{A4B19B02-4BF2-4AFD-A22D-35B8935B5E42}" type="slidenum">
              <a:rPr lang="en-US"/>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ctr" defTabSz="957531" rtl="0" eaLnBrk="1" fontAlgn="base" hangingPunct="1">
        <a:spcBef>
          <a:spcPct val="0"/>
        </a:spcBef>
        <a:spcAft>
          <a:spcPct val="0"/>
        </a:spcAft>
        <a:defRPr sz="4600">
          <a:solidFill>
            <a:schemeClr val="tx2"/>
          </a:solidFill>
          <a:latin typeface="+mj-lt"/>
          <a:ea typeface="+mj-ea"/>
          <a:cs typeface="+mj-cs"/>
        </a:defRPr>
      </a:lvl1pPr>
      <a:lvl2pPr algn="ctr" defTabSz="957531" rtl="0" eaLnBrk="1" fontAlgn="base" hangingPunct="1">
        <a:spcBef>
          <a:spcPct val="0"/>
        </a:spcBef>
        <a:spcAft>
          <a:spcPct val="0"/>
        </a:spcAft>
        <a:defRPr sz="4600">
          <a:solidFill>
            <a:schemeClr val="tx2"/>
          </a:solidFill>
          <a:latin typeface="Times New Roman" pitchFamily="18" charset="0"/>
        </a:defRPr>
      </a:lvl2pPr>
      <a:lvl3pPr algn="ctr" defTabSz="957531" rtl="0" eaLnBrk="1" fontAlgn="base" hangingPunct="1">
        <a:spcBef>
          <a:spcPct val="0"/>
        </a:spcBef>
        <a:spcAft>
          <a:spcPct val="0"/>
        </a:spcAft>
        <a:defRPr sz="4600">
          <a:solidFill>
            <a:schemeClr val="tx2"/>
          </a:solidFill>
          <a:latin typeface="Times New Roman" pitchFamily="18" charset="0"/>
        </a:defRPr>
      </a:lvl3pPr>
      <a:lvl4pPr algn="ctr" defTabSz="957531" rtl="0" eaLnBrk="1" fontAlgn="base" hangingPunct="1">
        <a:spcBef>
          <a:spcPct val="0"/>
        </a:spcBef>
        <a:spcAft>
          <a:spcPct val="0"/>
        </a:spcAft>
        <a:defRPr sz="4600">
          <a:solidFill>
            <a:schemeClr val="tx2"/>
          </a:solidFill>
          <a:latin typeface="Times New Roman" pitchFamily="18" charset="0"/>
        </a:defRPr>
      </a:lvl4pPr>
      <a:lvl5pPr algn="ctr" defTabSz="957531" rtl="0" eaLnBrk="1" fontAlgn="base" hangingPunct="1">
        <a:spcBef>
          <a:spcPct val="0"/>
        </a:spcBef>
        <a:spcAft>
          <a:spcPct val="0"/>
        </a:spcAft>
        <a:defRPr sz="4600">
          <a:solidFill>
            <a:schemeClr val="tx2"/>
          </a:solidFill>
          <a:latin typeface="Times New Roman" pitchFamily="18" charset="0"/>
        </a:defRPr>
      </a:lvl5pPr>
      <a:lvl6pPr marL="280538" algn="ctr" defTabSz="957531" rtl="0" eaLnBrk="1" fontAlgn="base" hangingPunct="1">
        <a:spcBef>
          <a:spcPct val="0"/>
        </a:spcBef>
        <a:spcAft>
          <a:spcPct val="0"/>
        </a:spcAft>
        <a:defRPr sz="4600">
          <a:solidFill>
            <a:schemeClr val="tx2"/>
          </a:solidFill>
          <a:latin typeface="Times New Roman" pitchFamily="18" charset="0"/>
        </a:defRPr>
      </a:lvl6pPr>
      <a:lvl7pPr marL="561076" algn="ctr" defTabSz="957531" rtl="0" eaLnBrk="1" fontAlgn="base" hangingPunct="1">
        <a:spcBef>
          <a:spcPct val="0"/>
        </a:spcBef>
        <a:spcAft>
          <a:spcPct val="0"/>
        </a:spcAft>
        <a:defRPr sz="4600">
          <a:solidFill>
            <a:schemeClr val="tx2"/>
          </a:solidFill>
          <a:latin typeface="Times New Roman" pitchFamily="18" charset="0"/>
        </a:defRPr>
      </a:lvl7pPr>
      <a:lvl8pPr marL="841614" algn="ctr" defTabSz="957531" rtl="0" eaLnBrk="1" fontAlgn="base" hangingPunct="1">
        <a:spcBef>
          <a:spcPct val="0"/>
        </a:spcBef>
        <a:spcAft>
          <a:spcPct val="0"/>
        </a:spcAft>
        <a:defRPr sz="4600">
          <a:solidFill>
            <a:schemeClr val="tx2"/>
          </a:solidFill>
          <a:latin typeface="Times New Roman" pitchFamily="18" charset="0"/>
        </a:defRPr>
      </a:lvl8pPr>
      <a:lvl9pPr marL="1122152" algn="ctr" defTabSz="957531" rtl="0" eaLnBrk="1" fontAlgn="base" hangingPunct="1">
        <a:spcBef>
          <a:spcPct val="0"/>
        </a:spcBef>
        <a:spcAft>
          <a:spcPct val="0"/>
        </a:spcAft>
        <a:defRPr sz="4600">
          <a:solidFill>
            <a:schemeClr val="tx2"/>
          </a:solidFill>
          <a:latin typeface="Times New Roman" pitchFamily="18" charset="0"/>
        </a:defRPr>
      </a:lvl9pPr>
    </p:titleStyle>
    <p:bodyStyle>
      <a:lvl1pPr marL="359440" indent="-359440" algn="l" defTabSz="957531" rtl="0" eaLnBrk="1" fontAlgn="base" hangingPunct="1">
        <a:spcBef>
          <a:spcPct val="20000"/>
        </a:spcBef>
        <a:spcAft>
          <a:spcPct val="0"/>
        </a:spcAft>
        <a:buChar char="•"/>
        <a:defRPr sz="3400">
          <a:solidFill>
            <a:schemeClr val="tx1"/>
          </a:solidFill>
          <a:latin typeface="+mn-lt"/>
          <a:ea typeface="+mn-ea"/>
          <a:cs typeface="+mn-cs"/>
        </a:defRPr>
      </a:lvl1pPr>
      <a:lvl2pPr marL="778298" indent="-299046" algn="l" defTabSz="957531" rtl="0" eaLnBrk="1" fontAlgn="base" hangingPunct="1">
        <a:spcBef>
          <a:spcPct val="20000"/>
        </a:spcBef>
        <a:spcAft>
          <a:spcPct val="0"/>
        </a:spcAft>
        <a:buChar char="–"/>
        <a:defRPr sz="2900">
          <a:solidFill>
            <a:schemeClr val="tx1"/>
          </a:solidFill>
          <a:latin typeface="+mn-lt"/>
        </a:defRPr>
      </a:lvl2pPr>
      <a:lvl3pPr marL="1197157" indent="-239626" algn="l" defTabSz="957531" rtl="0" eaLnBrk="1" fontAlgn="base" hangingPunct="1">
        <a:spcBef>
          <a:spcPct val="20000"/>
        </a:spcBef>
        <a:spcAft>
          <a:spcPct val="0"/>
        </a:spcAft>
        <a:buChar char="•"/>
        <a:defRPr sz="2500">
          <a:solidFill>
            <a:schemeClr val="tx1"/>
          </a:solidFill>
          <a:latin typeface="+mn-lt"/>
        </a:defRPr>
      </a:lvl3pPr>
      <a:lvl4pPr marL="1676409" indent="-239626" algn="l" defTabSz="957531" rtl="0" eaLnBrk="1" fontAlgn="base" hangingPunct="1">
        <a:spcBef>
          <a:spcPct val="20000"/>
        </a:spcBef>
        <a:spcAft>
          <a:spcPct val="0"/>
        </a:spcAft>
        <a:buChar char="–"/>
        <a:defRPr sz="2100">
          <a:solidFill>
            <a:schemeClr val="tx1"/>
          </a:solidFill>
          <a:latin typeface="+mn-lt"/>
        </a:defRPr>
      </a:lvl4pPr>
      <a:lvl5pPr marL="2154687" indent="-238652" algn="l" defTabSz="957531" rtl="0" eaLnBrk="1" fontAlgn="base" hangingPunct="1">
        <a:spcBef>
          <a:spcPct val="20000"/>
        </a:spcBef>
        <a:spcAft>
          <a:spcPct val="0"/>
        </a:spcAft>
        <a:buChar char="»"/>
        <a:defRPr sz="2100">
          <a:solidFill>
            <a:schemeClr val="tx1"/>
          </a:solidFill>
          <a:latin typeface="+mn-lt"/>
        </a:defRPr>
      </a:lvl5pPr>
      <a:lvl6pPr marL="2435225" indent="-238652" algn="l" defTabSz="957531" rtl="0" eaLnBrk="1" fontAlgn="base" hangingPunct="1">
        <a:spcBef>
          <a:spcPct val="20000"/>
        </a:spcBef>
        <a:spcAft>
          <a:spcPct val="0"/>
        </a:spcAft>
        <a:buChar char="»"/>
        <a:defRPr sz="2100">
          <a:solidFill>
            <a:schemeClr val="tx1"/>
          </a:solidFill>
          <a:latin typeface="+mn-lt"/>
        </a:defRPr>
      </a:lvl6pPr>
      <a:lvl7pPr marL="2715763" indent="-238652" algn="l" defTabSz="957531" rtl="0" eaLnBrk="1" fontAlgn="base" hangingPunct="1">
        <a:spcBef>
          <a:spcPct val="20000"/>
        </a:spcBef>
        <a:spcAft>
          <a:spcPct val="0"/>
        </a:spcAft>
        <a:buChar char="»"/>
        <a:defRPr sz="2100">
          <a:solidFill>
            <a:schemeClr val="tx1"/>
          </a:solidFill>
          <a:latin typeface="+mn-lt"/>
        </a:defRPr>
      </a:lvl7pPr>
      <a:lvl8pPr marL="2996301" indent="-238652" algn="l" defTabSz="957531" rtl="0" eaLnBrk="1" fontAlgn="base" hangingPunct="1">
        <a:spcBef>
          <a:spcPct val="20000"/>
        </a:spcBef>
        <a:spcAft>
          <a:spcPct val="0"/>
        </a:spcAft>
        <a:buChar char="»"/>
        <a:defRPr sz="2100">
          <a:solidFill>
            <a:schemeClr val="tx1"/>
          </a:solidFill>
          <a:latin typeface="+mn-lt"/>
        </a:defRPr>
      </a:lvl8pPr>
      <a:lvl9pPr marL="3276839" indent="-238652" algn="l" defTabSz="957531" rtl="0" eaLnBrk="1" fontAlgn="base" hangingPunct="1">
        <a:spcBef>
          <a:spcPct val="20000"/>
        </a:spcBef>
        <a:spcAft>
          <a:spcPct val="0"/>
        </a:spcAft>
        <a:buChar char="»"/>
        <a:defRPr sz="2100">
          <a:solidFill>
            <a:schemeClr val="tx1"/>
          </a:solidFill>
          <a:latin typeface="+mn-lt"/>
        </a:defRPr>
      </a:lvl9pPr>
    </p:bodyStyle>
    <p:otherStyle>
      <a:defPPr>
        <a:defRPr lang="en-US"/>
      </a:defPPr>
      <a:lvl1pPr marL="0" algn="l" defTabSz="561076" rtl="0" eaLnBrk="1" latinLnBrk="0" hangingPunct="1">
        <a:defRPr sz="1100" kern="1200">
          <a:solidFill>
            <a:schemeClr val="tx1"/>
          </a:solidFill>
          <a:latin typeface="+mn-lt"/>
          <a:ea typeface="+mn-ea"/>
          <a:cs typeface="+mn-cs"/>
        </a:defRPr>
      </a:lvl1pPr>
      <a:lvl2pPr marL="280538" algn="l" defTabSz="561076" rtl="0" eaLnBrk="1" latinLnBrk="0" hangingPunct="1">
        <a:defRPr sz="1100" kern="1200">
          <a:solidFill>
            <a:schemeClr val="tx1"/>
          </a:solidFill>
          <a:latin typeface="+mn-lt"/>
          <a:ea typeface="+mn-ea"/>
          <a:cs typeface="+mn-cs"/>
        </a:defRPr>
      </a:lvl2pPr>
      <a:lvl3pPr marL="561076" algn="l" defTabSz="561076" rtl="0" eaLnBrk="1" latinLnBrk="0" hangingPunct="1">
        <a:defRPr sz="1100" kern="1200">
          <a:solidFill>
            <a:schemeClr val="tx1"/>
          </a:solidFill>
          <a:latin typeface="+mn-lt"/>
          <a:ea typeface="+mn-ea"/>
          <a:cs typeface="+mn-cs"/>
        </a:defRPr>
      </a:lvl3pPr>
      <a:lvl4pPr marL="841614" algn="l" defTabSz="561076" rtl="0" eaLnBrk="1" latinLnBrk="0" hangingPunct="1">
        <a:defRPr sz="1100" kern="1200">
          <a:solidFill>
            <a:schemeClr val="tx1"/>
          </a:solidFill>
          <a:latin typeface="+mn-lt"/>
          <a:ea typeface="+mn-ea"/>
          <a:cs typeface="+mn-cs"/>
        </a:defRPr>
      </a:lvl4pPr>
      <a:lvl5pPr marL="1122152" algn="l" defTabSz="561076" rtl="0" eaLnBrk="1" latinLnBrk="0" hangingPunct="1">
        <a:defRPr sz="1100" kern="1200">
          <a:solidFill>
            <a:schemeClr val="tx1"/>
          </a:solidFill>
          <a:latin typeface="+mn-lt"/>
          <a:ea typeface="+mn-ea"/>
          <a:cs typeface="+mn-cs"/>
        </a:defRPr>
      </a:lvl5pPr>
      <a:lvl6pPr marL="1402690" algn="l" defTabSz="561076" rtl="0" eaLnBrk="1" latinLnBrk="0" hangingPunct="1">
        <a:defRPr sz="1100" kern="1200">
          <a:solidFill>
            <a:schemeClr val="tx1"/>
          </a:solidFill>
          <a:latin typeface="+mn-lt"/>
          <a:ea typeface="+mn-ea"/>
          <a:cs typeface="+mn-cs"/>
        </a:defRPr>
      </a:lvl6pPr>
      <a:lvl7pPr marL="1683228" algn="l" defTabSz="561076" rtl="0" eaLnBrk="1" latinLnBrk="0" hangingPunct="1">
        <a:defRPr sz="1100" kern="1200">
          <a:solidFill>
            <a:schemeClr val="tx1"/>
          </a:solidFill>
          <a:latin typeface="+mn-lt"/>
          <a:ea typeface="+mn-ea"/>
          <a:cs typeface="+mn-cs"/>
        </a:defRPr>
      </a:lvl7pPr>
      <a:lvl8pPr marL="1963765" algn="l" defTabSz="561076" rtl="0" eaLnBrk="1" latinLnBrk="0" hangingPunct="1">
        <a:defRPr sz="1100" kern="1200">
          <a:solidFill>
            <a:schemeClr val="tx1"/>
          </a:solidFill>
          <a:latin typeface="+mn-lt"/>
          <a:ea typeface="+mn-ea"/>
          <a:cs typeface="+mn-cs"/>
        </a:defRPr>
      </a:lvl8pPr>
      <a:lvl9pPr marL="2244303" algn="l" defTabSz="561076" rtl="0" eaLnBrk="1" latinLnBrk="0" hangingPunct="1">
        <a:defRPr sz="1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344488" y="1337895"/>
            <a:ext cx="8396163" cy="5256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gn="ctr">
              <a:lnSpc>
                <a:spcPct val="150000"/>
              </a:lnSpc>
              <a:spcBef>
                <a:spcPct val="50000"/>
              </a:spcBef>
            </a:pPr>
            <a:r>
              <a:rPr lang="de-DE" sz="3200" b="0" u="sng" dirty="0">
                <a:latin typeface="Arial" charset="0"/>
                <a:cs typeface="Times New Roman" pitchFamily="18" charset="0"/>
              </a:rPr>
              <a:t>Mitwirkungspflicht bei der Identitätsklärung</a:t>
            </a:r>
          </a:p>
          <a:p>
            <a:pPr>
              <a:lnSpc>
                <a:spcPct val="150000"/>
              </a:lnSpc>
              <a:spcBef>
                <a:spcPct val="50000"/>
              </a:spcBef>
            </a:pPr>
            <a:endParaRPr lang="de-DE" sz="2500" b="0" dirty="0">
              <a:latin typeface="Arial" charset="0"/>
              <a:cs typeface="Times New Roman" pitchFamily="18" charset="0"/>
            </a:endParaRPr>
          </a:p>
          <a:p>
            <a:pPr algn="ctr">
              <a:spcBef>
                <a:spcPct val="50000"/>
              </a:spcBef>
            </a:pPr>
            <a:r>
              <a:rPr lang="de-DE" sz="2500" b="0" dirty="0">
                <a:latin typeface="Arial" charset="0"/>
              </a:rPr>
              <a:t>Tobias Vorburg</a:t>
            </a:r>
          </a:p>
          <a:p>
            <a:pPr algn="ctr">
              <a:spcBef>
                <a:spcPct val="50000"/>
              </a:spcBef>
            </a:pPr>
            <a:r>
              <a:rPr lang="de-DE" sz="2500" b="0" dirty="0">
                <a:latin typeface="Arial" charset="0"/>
              </a:rPr>
              <a:t>(Aktivkreis Flüchtlinge Markt Schwaben)</a:t>
            </a:r>
          </a:p>
          <a:p>
            <a:pPr algn="ctr">
              <a:spcBef>
                <a:spcPct val="50000"/>
              </a:spcBef>
            </a:pPr>
            <a:r>
              <a:rPr lang="de-DE" sz="2500" b="0" dirty="0">
                <a:latin typeface="Arial" charset="0"/>
              </a:rPr>
              <a:t>&amp;</a:t>
            </a:r>
          </a:p>
          <a:p>
            <a:pPr algn="ctr">
              <a:spcBef>
                <a:spcPct val="50000"/>
              </a:spcBef>
            </a:pPr>
            <a:r>
              <a:rPr lang="de-DE" sz="2500" b="0" dirty="0">
                <a:latin typeface="Arial" charset="0"/>
              </a:rPr>
              <a:t>Lilit Lebküchner</a:t>
            </a:r>
          </a:p>
          <a:p>
            <a:pPr algn="ctr">
              <a:spcBef>
                <a:spcPct val="50000"/>
              </a:spcBef>
            </a:pPr>
            <a:r>
              <a:rPr lang="de-DE" sz="2500" b="0" dirty="0">
                <a:latin typeface="Arial" charset="0"/>
              </a:rPr>
              <a:t>(Asylsozialberatung Caritaszentrum Ebersberg)</a:t>
            </a:r>
          </a:p>
          <a:p>
            <a:pPr>
              <a:lnSpc>
                <a:spcPct val="150000"/>
              </a:lnSpc>
              <a:spcBef>
                <a:spcPct val="50000"/>
              </a:spcBef>
            </a:pPr>
            <a:endParaRPr lang="de-DE" sz="2500" b="0" dirty="0">
              <a:latin typeface="Arial" charset="0"/>
            </a:endParaRP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4">
            <a:extLst>
              <a:ext uri="{FF2B5EF4-FFF2-40B4-BE49-F238E27FC236}">
                <a16:creationId xmlns:a16="http://schemas.microsoft.com/office/drawing/2014/main" id="{9E41CB45-933D-4ABE-835E-C31A2107CCE4}"/>
              </a:ext>
            </a:extLst>
          </p:cNvPr>
          <p:cNvSpPr txBox="1">
            <a:spLocks noChangeArrowheads="1"/>
          </p:cNvSpPr>
          <p:nvPr/>
        </p:nvSpPr>
        <p:spPr bwMode="auto">
          <a:xfrm>
            <a:off x="1856656" y="188641"/>
            <a:ext cx="5328592"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endParaRPr lang="de-DE" sz="2500" b="0" dirty="0">
              <a:latin typeface="Arial" charset="0"/>
              <a:cs typeface="Times New Roman" pitchFamily="18" charset="0"/>
            </a:endParaRPr>
          </a:p>
          <a:p>
            <a:pPr>
              <a:lnSpc>
                <a:spcPct val="150000"/>
              </a:lnSpc>
              <a:spcBef>
                <a:spcPct val="50000"/>
              </a:spcBef>
            </a:pPr>
            <a:endParaRPr lang="de-DE" sz="2500" b="0" dirty="0">
              <a:latin typeface="Arial" charset="0"/>
            </a:endParaRPr>
          </a:p>
        </p:txBody>
      </p:sp>
    </p:spTree>
    <p:extLst>
      <p:ext uri="{BB962C8B-B14F-4D97-AF65-F5344CB8AC3E}">
        <p14:creationId xmlns:p14="http://schemas.microsoft.com/office/powerpoint/2010/main" val="184437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10644" y="1669424"/>
            <a:ext cx="8396163" cy="4855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b="0" dirty="0">
                <a:latin typeface="Arial" charset="0"/>
                <a:cs typeface="Times New Roman" pitchFamily="18" charset="0"/>
              </a:rPr>
              <a:t>Fazit:</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Aufenthaltstitel muss erteilt werden.</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Passbeschaffungspflicht besteht dennoch.</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Urteile, wo dennoch von einer Unzumutbarkeit ausgegangen werden kann, liegen vor.</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Kontakt zur Heimatbotschaft führt nicht zum Erlöschen des Schutzstatus!</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Keinen Rechtsanspruch auf Ausstellung eines Reisepasses („grauer Pass“).</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b="0" dirty="0">
                <a:latin typeface="Arial" charset="0"/>
                <a:cs typeface="Times New Roman" pitchFamily="18" charset="0"/>
              </a:rPr>
              <a:t> </a:t>
            </a: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296101" y="548680"/>
            <a:ext cx="6825251" cy="1077218"/>
          </a:xfrm>
          <a:prstGeom prst="rect">
            <a:avLst/>
          </a:prstGeom>
          <a:noFill/>
        </p:spPr>
        <p:txBody>
          <a:bodyPr wrap="square" rtlCol="0">
            <a:spAutoFit/>
          </a:bodyPr>
          <a:lstStyle/>
          <a:p>
            <a:pPr algn="ctr"/>
            <a:r>
              <a:rPr lang="de-DE" sz="3200" b="0" dirty="0">
                <a:latin typeface="Arial" panose="020B0604020202020204" pitchFamily="34" charset="0"/>
                <a:cs typeface="Arial" panose="020B0604020202020204" pitchFamily="34" charset="0"/>
              </a:rPr>
              <a:t>Subsidiär Schutzberechtigte</a:t>
            </a:r>
          </a:p>
          <a:p>
            <a:pPr algn="ctr"/>
            <a:r>
              <a:rPr lang="de-DE" sz="3200" b="0" dirty="0">
                <a:latin typeface="Arial" panose="020B0604020202020204" pitchFamily="34" charset="0"/>
                <a:cs typeface="Arial" panose="020B0604020202020204" pitchFamily="34" charset="0"/>
              </a:rPr>
              <a:t>u. Personen mit Abschiebeverbot</a:t>
            </a:r>
          </a:p>
        </p:txBody>
      </p:sp>
    </p:spTree>
    <p:extLst>
      <p:ext uri="{BB962C8B-B14F-4D97-AF65-F5344CB8AC3E}">
        <p14:creationId xmlns:p14="http://schemas.microsoft.com/office/powerpoint/2010/main" val="2088686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10644" y="1669424"/>
            <a:ext cx="8396163" cy="4855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r>
              <a:rPr lang="de-DE" sz="1400" b="0" dirty="0">
                <a:latin typeface="Arial" charset="0"/>
                <a:cs typeface="Times New Roman" pitchFamily="18" charset="0"/>
              </a:rPr>
              <a:t>Ist der Flüchtling im Besitzt einer Duldung</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 ist er zur Mitwirkung an der Passbeschaffung verpflichtet, da die Duldung keinen Aufenthaltstitel darstellt und kein Passersatzpapier ist – Passpflicht in </a:t>
            </a:r>
            <a:r>
              <a:rPr lang="de-DE" sz="1400" b="0" dirty="0" err="1">
                <a:latin typeface="Arial" charset="0"/>
                <a:cs typeface="Times New Roman" pitchFamily="18" charset="0"/>
              </a:rPr>
              <a:t>Deuschland</a:t>
            </a:r>
            <a:r>
              <a:rPr lang="de-DE" sz="1400" b="0" dirty="0">
                <a:latin typeface="Arial" charset="0"/>
                <a:cs typeface="Times New Roman" pitchFamily="18" charset="0"/>
              </a:rPr>
              <a:t>!</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Die Person muss bei der Heimatbotschaft vorsprechen.</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Führt dies zu nichts, müssen anderweitig Bemühungen nachgewiesen werden.</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PEP-Antrag: ABH bzw. ZAB leitet für die geduldete Person Verfahren zur Beschaffung eines Passersatzpapiers ein.</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Bei ausbleibender Mitwirkung drohen Sanktionen, z.B. Leistungskürzungen, nichtgewähren bzw. Entzug der Analogleistungen bis hin zum  Strafbefehl wegen unerlaubten Aufenthalts etc.</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endParaRPr lang="de-DE" sz="1400" b="0" dirty="0">
              <a:latin typeface="Arial" charset="0"/>
              <a:cs typeface="Times New Roman" pitchFamily="18" charset="0"/>
            </a:endParaRP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296101" y="548680"/>
            <a:ext cx="6825251" cy="584775"/>
          </a:xfrm>
          <a:prstGeom prst="rect">
            <a:avLst/>
          </a:prstGeom>
          <a:noFill/>
        </p:spPr>
        <p:txBody>
          <a:bodyPr wrap="square" rtlCol="0">
            <a:spAutoFit/>
          </a:bodyPr>
          <a:lstStyle/>
          <a:p>
            <a:pPr algn="ctr"/>
            <a:r>
              <a:rPr lang="de-DE" sz="3200" b="0">
                <a:latin typeface="Arial" panose="020B0604020202020204" pitchFamily="34" charset="0"/>
                <a:cs typeface="Arial" panose="020B0604020202020204" pitchFamily="34" charset="0"/>
              </a:rPr>
              <a:t>Personen mit Duldung</a:t>
            </a:r>
            <a:endParaRPr lang="de-DE" sz="32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8857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60512" y="1268760"/>
            <a:ext cx="8396163" cy="5256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endParaRPr lang="de-DE" sz="2500" b="0" dirty="0">
              <a:latin typeface="Arial" charset="0"/>
            </a:endParaRPr>
          </a:p>
          <a:p>
            <a:pPr>
              <a:lnSpc>
                <a:spcPct val="150000"/>
              </a:lnSpc>
              <a:spcBef>
                <a:spcPct val="50000"/>
              </a:spcBef>
            </a:pPr>
            <a:endParaRPr lang="de-DE" sz="2500" b="0" dirty="0">
              <a:latin typeface="Arial" charset="0"/>
            </a:endParaRPr>
          </a:p>
          <a:p>
            <a:pPr algn="ctr">
              <a:lnSpc>
                <a:spcPct val="150000"/>
              </a:lnSpc>
              <a:spcBef>
                <a:spcPct val="50000"/>
              </a:spcBef>
            </a:pPr>
            <a:r>
              <a:rPr lang="de-DE" sz="3200" b="0" dirty="0">
                <a:latin typeface="Arial" charset="0"/>
              </a:rPr>
              <a:t>Noch</a:t>
            </a:r>
            <a:r>
              <a:rPr lang="de-DE" sz="2500" b="0" dirty="0">
                <a:latin typeface="Arial" charset="0"/>
              </a:rPr>
              <a:t> </a:t>
            </a:r>
            <a:r>
              <a:rPr lang="de-DE" sz="3200" b="0">
                <a:latin typeface="Arial" charset="0"/>
              </a:rPr>
              <a:t>Fragen?</a:t>
            </a:r>
            <a:endParaRPr lang="de-DE" sz="3200" b="0" dirty="0">
              <a:latin typeface="Arial" charset="0"/>
            </a:endParaRP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5428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60512" y="1268760"/>
            <a:ext cx="8396163" cy="5256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r>
              <a:rPr lang="de-DE" sz="2500" b="0" dirty="0">
                <a:latin typeface="Arial" charset="0"/>
                <a:cs typeface="Times New Roman" pitchFamily="18" charset="0"/>
              </a:rPr>
              <a:t>1) Asylbewerber im laufenden Asylverfahren, incl. Klageverfahren</a:t>
            </a:r>
          </a:p>
          <a:p>
            <a:pPr>
              <a:lnSpc>
                <a:spcPct val="150000"/>
              </a:lnSpc>
              <a:spcBef>
                <a:spcPct val="50000"/>
              </a:spcBef>
            </a:pPr>
            <a:r>
              <a:rPr lang="de-DE" sz="2500" b="0" dirty="0">
                <a:latin typeface="Arial" charset="0"/>
                <a:cs typeface="Times New Roman" pitchFamily="18" charset="0"/>
              </a:rPr>
              <a:t>2) Personen mit Flüchtlingsanerkennung (§ 3 </a:t>
            </a:r>
            <a:r>
              <a:rPr lang="de-DE" sz="2500" b="0" dirty="0" err="1">
                <a:latin typeface="Arial" charset="0"/>
                <a:cs typeface="Times New Roman" pitchFamily="18" charset="0"/>
              </a:rPr>
              <a:t>AsylG</a:t>
            </a:r>
            <a:r>
              <a:rPr lang="de-DE" sz="2500" b="0" dirty="0">
                <a:latin typeface="Arial" charset="0"/>
                <a:cs typeface="Times New Roman" pitchFamily="18" charset="0"/>
              </a:rPr>
              <a:t>)</a:t>
            </a:r>
          </a:p>
          <a:p>
            <a:pPr>
              <a:lnSpc>
                <a:spcPct val="150000"/>
              </a:lnSpc>
              <a:spcBef>
                <a:spcPct val="50000"/>
              </a:spcBef>
            </a:pPr>
            <a:r>
              <a:rPr lang="de-DE" sz="2500" b="0" dirty="0">
                <a:latin typeface="Arial" charset="0"/>
                <a:cs typeface="Times New Roman" pitchFamily="18" charset="0"/>
              </a:rPr>
              <a:t>3) subsidiär Schutzberechtigte (§ 4 </a:t>
            </a:r>
            <a:r>
              <a:rPr lang="de-DE" sz="2500" b="0" dirty="0" err="1">
                <a:latin typeface="Arial" charset="0"/>
                <a:cs typeface="Times New Roman" pitchFamily="18" charset="0"/>
              </a:rPr>
              <a:t>AsylG</a:t>
            </a:r>
            <a:r>
              <a:rPr lang="de-DE" sz="2500" b="0" dirty="0">
                <a:latin typeface="Arial" charset="0"/>
                <a:cs typeface="Times New Roman" pitchFamily="18" charset="0"/>
              </a:rPr>
              <a:t>)  und </a:t>
            </a:r>
          </a:p>
          <a:p>
            <a:pPr>
              <a:lnSpc>
                <a:spcPct val="150000"/>
              </a:lnSpc>
              <a:spcBef>
                <a:spcPct val="50000"/>
              </a:spcBef>
            </a:pPr>
            <a:r>
              <a:rPr lang="de-DE" sz="2500" b="0" dirty="0">
                <a:latin typeface="Arial" charset="0"/>
                <a:cs typeface="Times New Roman" pitchFamily="18" charset="0"/>
              </a:rPr>
              <a:t>Personen mit Abschiebeverbot (§ 60 Abs. 5 u. 7 AufenthG)</a:t>
            </a:r>
          </a:p>
          <a:p>
            <a:pPr>
              <a:lnSpc>
                <a:spcPct val="150000"/>
              </a:lnSpc>
              <a:spcBef>
                <a:spcPct val="50000"/>
              </a:spcBef>
            </a:pPr>
            <a:r>
              <a:rPr lang="de-DE" sz="2500" b="0" dirty="0">
                <a:latin typeface="Arial" charset="0"/>
                <a:cs typeface="Times New Roman" pitchFamily="18" charset="0"/>
              </a:rPr>
              <a:t>4) Personen mit Duldung</a:t>
            </a: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712640" y="548680"/>
            <a:ext cx="5544616" cy="584775"/>
          </a:xfrm>
          <a:prstGeom prst="rect">
            <a:avLst/>
          </a:prstGeom>
          <a:noFill/>
        </p:spPr>
        <p:txBody>
          <a:bodyPr wrap="square" rtlCol="0">
            <a:spAutoFit/>
          </a:bodyPr>
          <a:lstStyle/>
          <a:p>
            <a:pPr algn="ctr"/>
            <a:r>
              <a:rPr lang="de-DE" sz="3200" b="0" dirty="0">
                <a:latin typeface="Arial" panose="020B0604020202020204" pitchFamily="34" charset="0"/>
                <a:cs typeface="Arial" panose="020B0604020202020204" pitchFamily="34" charset="0"/>
              </a:rPr>
              <a:t>Gliederung</a:t>
            </a:r>
          </a:p>
        </p:txBody>
      </p:sp>
    </p:spTree>
    <p:extLst>
      <p:ext uri="{BB962C8B-B14F-4D97-AF65-F5344CB8AC3E}">
        <p14:creationId xmlns:p14="http://schemas.microsoft.com/office/powerpoint/2010/main" val="4249732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60512" y="1625898"/>
            <a:ext cx="8396163" cy="4899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r>
              <a:rPr lang="de-DE" sz="1400" dirty="0">
                <a:latin typeface="Arial" charset="0"/>
                <a:cs typeface="Times New Roman" pitchFamily="18" charset="0"/>
              </a:rPr>
              <a:t>Generell gilt § 15 II </a:t>
            </a:r>
            <a:r>
              <a:rPr lang="de-DE" sz="1400" dirty="0" err="1">
                <a:latin typeface="Arial" charset="0"/>
                <a:cs typeface="Times New Roman" pitchFamily="18" charset="0"/>
              </a:rPr>
              <a:t>AsylG</a:t>
            </a:r>
            <a:r>
              <a:rPr lang="de-DE" sz="1400" dirty="0">
                <a:latin typeface="Arial" charset="0"/>
                <a:cs typeface="Times New Roman" pitchFamily="18" charset="0"/>
              </a:rPr>
              <a:t> (Allgemeine Mitwirkungspflicht)</a:t>
            </a:r>
          </a:p>
          <a:p>
            <a:pPr>
              <a:lnSpc>
                <a:spcPct val="150000"/>
              </a:lnSpc>
              <a:spcBef>
                <a:spcPct val="50000"/>
              </a:spcBef>
            </a:pPr>
            <a:r>
              <a:rPr lang="de-DE" sz="1400" b="0" dirty="0">
                <a:latin typeface="Arial" charset="0"/>
                <a:cs typeface="Times New Roman" pitchFamily="18" charset="0"/>
              </a:rPr>
              <a:t>„</a:t>
            </a:r>
            <a:r>
              <a:rPr lang="de-DE" sz="1400" b="0" i="1" dirty="0">
                <a:latin typeface="Arial" charset="0"/>
                <a:cs typeface="Times New Roman" pitchFamily="18" charset="0"/>
              </a:rPr>
              <a:t>Er ist insbesondere verpflichtet ,</a:t>
            </a:r>
          </a:p>
          <a:p>
            <a:pPr>
              <a:lnSpc>
                <a:spcPct val="150000"/>
              </a:lnSpc>
              <a:spcBef>
                <a:spcPct val="50000"/>
              </a:spcBef>
            </a:pPr>
            <a:r>
              <a:rPr lang="de-DE" sz="1400" b="0" i="1" dirty="0">
                <a:latin typeface="Arial" charset="0"/>
                <a:cs typeface="Times New Roman" pitchFamily="18" charset="0"/>
              </a:rPr>
              <a:t>(4) seinen Pass oder Passersatz den mit der Ausführung dieses Gesetzes betrauten Behörden vorzulegen, auszuhändigen und zu überlassen;</a:t>
            </a:r>
          </a:p>
          <a:p>
            <a:pPr>
              <a:lnSpc>
                <a:spcPct val="150000"/>
              </a:lnSpc>
              <a:spcBef>
                <a:spcPct val="50000"/>
              </a:spcBef>
            </a:pPr>
            <a:r>
              <a:rPr lang="de-DE" sz="1400" b="0" i="1" dirty="0">
                <a:latin typeface="Arial" charset="0"/>
                <a:cs typeface="Times New Roman" pitchFamily="18" charset="0"/>
              </a:rPr>
              <a:t>(5) alle erforderlichen Urkunden und sonstigen Unterlagen, die in seinem Besitz sind, den mit der Ausführung dieses Gesetzes betrauten Behörden vorzulegen, auszuhändigen und zu überlassen;</a:t>
            </a:r>
          </a:p>
          <a:p>
            <a:pPr>
              <a:lnSpc>
                <a:spcPct val="150000"/>
              </a:lnSpc>
              <a:spcBef>
                <a:spcPct val="50000"/>
              </a:spcBef>
            </a:pPr>
            <a:r>
              <a:rPr lang="de-DE" sz="1400" b="0" i="1" dirty="0">
                <a:latin typeface="Arial" charset="0"/>
                <a:cs typeface="Times New Roman" pitchFamily="18" charset="0"/>
              </a:rPr>
              <a:t> (6) im Falle des Nichtbesitzes eines gültigen Passes oder Passersatzes an der Beschaffung eines Identitätspapiers mitzuwirken und auf Verlangen alle Datenträger, die für die Feststellung seiner Identität und Staatsangehörigkeit von Bedeutung sein können und in deren Besitz er ist, den mit der Ausführung dieses Gesetzes betrauten Behörden vorzulegen, auszuhändigen und zu überlassen;</a:t>
            </a:r>
          </a:p>
          <a:p>
            <a:pPr>
              <a:lnSpc>
                <a:spcPct val="150000"/>
              </a:lnSpc>
              <a:spcBef>
                <a:spcPct val="50000"/>
              </a:spcBef>
            </a:pPr>
            <a:r>
              <a:rPr lang="de-DE" sz="1400" b="0" dirty="0">
                <a:latin typeface="Arial" charset="0"/>
                <a:cs typeface="Times New Roman" pitchFamily="18" charset="0"/>
              </a:rPr>
              <a:t> […] „</a:t>
            </a: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712640" y="548680"/>
            <a:ext cx="5716860" cy="1077218"/>
          </a:xfrm>
          <a:prstGeom prst="rect">
            <a:avLst/>
          </a:prstGeom>
          <a:noFill/>
        </p:spPr>
        <p:txBody>
          <a:bodyPr wrap="square" rtlCol="0">
            <a:spAutoFit/>
          </a:bodyPr>
          <a:lstStyle/>
          <a:p>
            <a:pPr algn="ctr"/>
            <a:r>
              <a:rPr lang="de-DE" sz="3200" b="0" dirty="0">
                <a:latin typeface="Arial" panose="020B0604020202020204" pitchFamily="34" charset="0"/>
                <a:cs typeface="Arial" panose="020B0604020202020204" pitchFamily="34" charset="0"/>
              </a:rPr>
              <a:t>Asylbewerber im laufenden Asylverfahren</a:t>
            </a:r>
          </a:p>
        </p:txBody>
      </p:sp>
    </p:spTree>
    <p:extLst>
      <p:ext uri="{BB962C8B-B14F-4D97-AF65-F5344CB8AC3E}">
        <p14:creationId xmlns:p14="http://schemas.microsoft.com/office/powerpoint/2010/main" val="425793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60512" y="1625898"/>
            <a:ext cx="8396163" cy="4899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dirty="0">
                <a:latin typeface="Arial" charset="0"/>
                <a:cs typeface="Times New Roman" pitchFamily="18" charset="0"/>
              </a:rPr>
              <a:t>Beachte: </a:t>
            </a:r>
            <a:r>
              <a:rPr lang="de-DE" sz="1400" b="0" dirty="0">
                <a:latin typeface="Arial" charset="0"/>
                <a:cs typeface="Times New Roman" pitchFamily="18" charset="0"/>
              </a:rPr>
              <a:t>Beschaffung von Identitätspapieren im laufenden Asylverfahren über die Behörden im Herkunftsland, also über Botschaften oder Konsulate in Deutschland regelmäßig nicht zumutbar! (BayVGH, Urt. V. 10.12.2001 – 24 B 01.2059)</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Nachsenden von zurückgelassenen Papieren oder andere Möglichkeiten der Identitätsklärung in Betracht ziehen</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Einhellige Meinung der Asylanwälte: IMS vom 03.08.2017 (Herausgegeben vom Bayrischen Innenministerium) nicht gänzlich rechtens, juristische Klärung läuft</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dirty="0">
                <a:latin typeface="Arial" charset="0"/>
                <a:cs typeface="Times New Roman" pitchFamily="18" charset="0"/>
              </a:rPr>
              <a:t>Empfehlung: Weiterhin kein Kontakt zu Behörden des Heimatlandes während einem laufenden Verfahren!</a:t>
            </a: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712640" y="548680"/>
            <a:ext cx="5544616" cy="1077218"/>
          </a:xfrm>
          <a:prstGeom prst="rect">
            <a:avLst/>
          </a:prstGeom>
          <a:noFill/>
        </p:spPr>
        <p:txBody>
          <a:bodyPr wrap="square" rtlCol="0">
            <a:spAutoFit/>
          </a:bodyPr>
          <a:lstStyle/>
          <a:p>
            <a:pPr algn="ctr"/>
            <a:r>
              <a:rPr lang="de-DE" sz="3200" b="0" dirty="0">
                <a:latin typeface="Arial" panose="020B0604020202020204" pitchFamily="34" charset="0"/>
                <a:cs typeface="Arial" panose="020B0604020202020204" pitchFamily="34" charset="0"/>
              </a:rPr>
              <a:t>Asylbewerber im laufenden Asylverfahren</a:t>
            </a:r>
          </a:p>
        </p:txBody>
      </p:sp>
    </p:spTree>
    <p:extLst>
      <p:ext uri="{BB962C8B-B14F-4D97-AF65-F5344CB8AC3E}">
        <p14:creationId xmlns:p14="http://schemas.microsoft.com/office/powerpoint/2010/main" val="378521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60512" y="1625898"/>
            <a:ext cx="8396163" cy="4899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b="0" dirty="0">
                <a:latin typeface="Arial" charset="0"/>
                <a:cs typeface="Times New Roman" pitchFamily="18" charset="0"/>
              </a:rPr>
              <a:t>Bei Personen, die fristgerecht Klage gegen den negativen BAMF-Bescheid eingelegt haben, ist das Asylverfahren noch nicht rechtskräftig abgeschlossen! Es gelten daher die selben Voraussetzungen wie im Asylverfahren, als es noch keine Entscheidung vom BAMF gab.</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dirty="0">
                <a:latin typeface="Arial" charset="0"/>
                <a:cs typeface="Times New Roman" pitchFamily="18" charset="0"/>
              </a:rPr>
              <a:t>Mitwirkungspflicht nach § 15 II </a:t>
            </a:r>
            <a:r>
              <a:rPr lang="de-DE" sz="1400" dirty="0" err="1">
                <a:latin typeface="Arial" charset="0"/>
                <a:cs typeface="Times New Roman" pitchFamily="18" charset="0"/>
              </a:rPr>
              <a:t>AsylG</a:t>
            </a:r>
            <a:r>
              <a:rPr lang="de-DE" sz="1400" dirty="0">
                <a:latin typeface="Arial" charset="0"/>
                <a:cs typeface="Times New Roman" pitchFamily="18" charset="0"/>
              </a:rPr>
              <a:t> gilt weiter (-&gt; siehe laufendes Asylverfahren)</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b="0" dirty="0">
                <a:latin typeface="Arial" charset="0"/>
                <a:cs typeface="Times New Roman" pitchFamily="18" charset="0"/>
              </a:rPr>
              <a:t>Im einzelnen sind das Personen:</a:t>
            </a:r>
          </a:p>
          <a:p>
            <a:pPr>
              <a:lnSpc>
                <a:spcPct val="150000"/>
              </a:lnSpc>
              <a:spcBef>
                <a:spcPct val="50000"/>
              </a:spcBef>
            </a:pPr>
            <a:r>
              <a:rPr lang="de-DE" sz="1400" b="0" dirty="0">
                <a:latin typeface="Arial" charset="0"/>
                <a:cs typeface="Times New Roman" pitchFamily="18" charset="0"/>
              </a:rPr>
              <a:t>- die Klage gegen einen einfach unbegründeten Asylantrag erhoben hat</a:t>
            </a:r>
          </a:p>
          <a:p>
            <a:pPr>
              <a:lnSpc>
                <a:spcPct val="150000"/>
              </a:lnSpc>
              <a:spcBef>
                <a:spcPct val="50000"/>
              </a:spcBef>
            </a:pPr>
            <a:r>
              <a:rPr lang="de-DE" sz="1400" b="0" dirty="0">
                <a:latin typeface="Arial" charset="0"/>
                <a:cs typeface="Times New Roman" pitchFamily="18" charset="0"/>
              </a:rPr>
              <a:t>- bei denen über den Eilantrag nach § 80 V VwGO  bzw. § 80 VII </a:t>
            </a:r>
            <a:r>
              <a:rPr lang="de-DE" sz="1400" b="0" dirty="0" err="1">
                <a:latin typeface="Arial" charset="0"/>
                <a:cs typeface="Times New Roman" pitchFamily="18" charset="0"/>
              </a:rPr>
              <a:t>VwGo</a:t>
            </a:r>
            <a:r>
              <a:rPr lang="de-DE" sz="1400" b="0" dirty="0">
                <a:latin typeface="Arial" charset="0"/>
                <a:cs typeface="Times New Roman" pitchFamily="18" charset="0"/>
              </a:rPr>
              <a:t> in Verbindung mit einer Klage gegen einen offensichtlich unbegründet abgelehnten Asylantrag noch nicht entschieden ist</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endParaRPr lang="de-DE" sz="1400" b="0" dirty="0">
              <a:latin typeface="Arial" charset="0"/>
              <a:cs typeface="Times New Roman" pitchFamily="18" charset="0"/>
            </a:endParaRP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712640" y="548680"/>
            <a:ext cx="5544616" cy="1569660"/>
          </a:xfrm>
          <a:prstGeom prst="rect">
            <a:avLst/>
          </a:prstGeom>
          <a:noFill/>
        </p:spPr>
        <p:txBody>
          <a:bodyPr wrap="square" rtlCol="0">
            <a:spAutoFit/>
          </a:bodyPr>
          <a:lstStyle/>
          <a:p>
            <a:pPr algn="ctr"/>
            <a:r>
              <a:rPr lang="de-DE" sz="3200" b="0" dirty="0">
                <a:latin typeface="Arial" panose="020B0604020202020204" pitchFamily="34" charset="0"/>
                <a:cs typeface="Arial" panose="020B0604020202020204" pitchFamily="34" charset="0"/>
              </a:rPr>
              <a:t>Asylbewerber im Klageverfahren</a:t>
            </a:r>
            <a:br>
              <a:rPr lang="de-DE" sz="3200" b="0" dirty="0">
                <a:latin typeface="Arial" panose="020B0604020202020204" pitchFamily="34" charset="0"/>
                <a:cs typeface="Arial" panose="020B0604020202020204" pitchFamily="34" charset="0"/>
              </a:rPr>
            </a:br>
            <a:endParaRPr lang="de-DE" sz="3200" b="0"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60512" y="1625898"/>
            <a:ext cx="8396163" cy="4899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b="0" dirty="0">
                <a:latin typeface="Arial" charset="0"/>
                <a:cs typeface="Times New Roman" pitchFamily="18" charset="0"/>
              </a:rPr>
              <a:t>Für Asylberechtigte (16 a GG)/GFK-Flüchtlinge (§ 3 </a:t>
            </a:r>
            <a:r>
              <a:rPr lang="de-DE" sz="1400" b="0" dirty="0" err="1">
                <a:latin typeface="Arial" charset="0"/>
                <a:cs typeface="Times New Roman" pitchFamily="18" charset="0"/>
              </a:rPr>
              <a:t>AsylG</a:t>
            </a:r>
            <a:r>
              <a:rPr lang="de-DE" sz="1400" b="0" dirty="0">
                <a:latin typeface="Arial" charset="0"/>
                <a:cs typeface="Times New Roman" pitchFamily="18" charset="0"/>
              </a:rPr>
              <a:t>) gilt:</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Passbeschaffung ist grundsätzlich nicht zumutbar!</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Rechtsanspruch auf Ausstellung eines Reisepasses nach der GFK („blauer Pass“)</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Rechtsanspruch auf Ausstellung eines Aufenthaltstitels </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Beachte § 72 </a:t>
            </a:r>
            <a:r>
              <a:rPr lang="de-DE" sz="1400" b="0" dirty="0" err="1">
                <a:latin typeface="Arial" charset="0"/>
                <a:cs typeface="Times New Roman" pitchFamily="18" charset="0"/>
              </a:rPr>
              <a:t>AsylG</a:t>
            </a:r>
            <a:r>
              <a:rPr lang="de-DE" sz="1400" b="0" dirty="0">
                <a:latin typeface="Arial" charset="0"/>
                <a:cs typeface="Times New Roman" pitchFamily="18" charset="0"/>
              </a:rPr>
              <a:t> (Erlöschen der Rechtsstellung)!</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endParaRPr lang="de-DE" sz="1400" b="0" dirty="0">
              <a:latin typeface="Arial" charset="0"/>
              <a:cs typeface="Times New Roman" pitchFamily="18" charset="0"/>
            </a:endParaRP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712640" y="548680"/>
            <a:ext cx="5544616" cy="1077218"/>
          </a:xfrm>
          <a:prstGeom prst="rect">
            <a:avLst/>
          </a:prstGeom>
          <a:noFill/>
        </p:spPr>
        <p:txBody>
          <a:bodyPr wrap="square" rtlCol="0">
            <a:spAutoFit/>
          </a:bodyPr>
          <a:lstStyle/>
          <a:p>
            <a:pPr algn="ctr"/>
            <a:r>
              <a:rPr lang="de-DE" sz="3200" b="0" dirty="0">
                <a:latin typeface="Arial" panose="020B0604020202020204" pitchFamily="34" charset="0"/>
                <a:cs typeface="Arial" panose="020B0604020202020204" pitchFamily="34" charset="0"/>
              </a:rPr>
              <a:t>Anerkannte Flüchtlinge </a:t>
            </a:r>
          </a:p>
          <a:p>
            <a:pPr algn="ctr"/>
            <a:r>
              <a:rPr lang="de-DE" sz="3200" b="0" dirty="0">
                <a:latin typeface="Arial" panose="020B0604020202020204" pitchFamily="34" charset="0"/>
                <a:cs typeface="Arial" panose="020B0604020202020204" pitchFamily="34" charset="0"/>
              </a:rPr>
              <a:t>(§3 </a:t>
            </a:r>
            <a:r>
              <a:rPr lang="de-DE" sz="3200" b="0" dirty="0" err="1">
                <a:latin typeface="Arial" panose="020B0604020202020204" pitchFamily="34" charset="0"/>
                <a:cs typeface="Arial" panose="020B0604020202020204" pitchFamily="34" charset="0"/>
              </a:rPr>
              <a:t>AsylG</a:t>
            </a:r>
            <a:r>
              <a:rPr lang="de-DE" sz="3200" b="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77345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60512" y="1625898"/>
            <a:ext cx="8396163" cy="4899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r>
              <a:rPr lang="de-DE" sz="1400" b="0" dirty="0">
                <a:latin typeface="Arial" charset="0"/>
                <a:cs typeface="Times New Roman" pitchFamily="18" charset="0"/>
              </a:rPr>
              <a:t>…der viel diskutierte § 72 </a:t>
            </a:r>
            <a:r>
              <a:rPr lang="de-DE" sz="1400" b="0" dirty="0" err="1">
                <a:latin typeface="Arial" charset="0"/>
                <a:cs typeface="Times New Roman" pitchFamily="18" charset="0"/>
              </a:rPr>
              <a:t>AsylG</a:t>
            </a:r>
            <a:r>
              <a:rPr lang="de-DE" sz="1400" b="0" dirty="0">
                <a:latin typeface="Arial" charset="0"/>
                <a:cs typeface="Times New Roman" pitchFamily="18" charset="0"/>
              </a:rPr>
              <a:t>:</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b="0" dirty="0">
                <a:latin typeface="Arial" charset="0"/>
                <a:cs typeface="Times New Roman" pitchFamily="18" charset="0"/>
              </a:rPr>
              <a:t>„(1) Die Anerkennung als Asylberechtigter und die Zuerkennung der Flüchtlingseigenschaft erlöschen, wenn der Ausländer</a:t>
            </a:r>
          </a:p>
          <a:p>
            <a:pPr>
              <a:lnSpc>
                <a:spcPct val="150000"/>
              </a:lnSpc>
              <a:spcBef>
                <a:spcPct val="50000"/>
              </a:spcBef>
            </a:pPr>
            <a:r>
              <a:rPr lang="de-DE" sz="1400" b="0" dirty="0">
                <a:latin typeface="Arial" charset="0"/>
                <a:cs typeface="Times New Roman" pitchFamily="18" charset="0"/>
              </a:rPr>
              <a:t> 1.    sich </a:t>
            </a:r>
            <a:r>
              <a:rPr lang="de-DE" sz="1400" dirty="0">
                <a:latin typeface="Arial" charset="0"/>
                <a:cs typeface="Times New Roman" pitchFamily="18" charset="0"/>
              </a:rPr>
              <a:t>freiwillig</a:t>
            </a:r>
            <a:r>
              <a:rPr lang="de-DE" sz="1400" b="0" dirty="0">
                <a:latin typeface="Arial" charset="0"/>
                <a:cs typeface="Times New Roman" pitchFamily="18" charset="0"/>
              </a:rPr>
              <a:t> durch Annahme oder Erneuerung eines Nationalpasses oder durch sonstige Handlungen erneut dem Schutz des Staates, dessen Staatsangehörigkeit er besitzt, unterstellt,</a:t>
            </a:r>
          </a:p>
          <a:p>
            <a:pPr>
              <a:lnSpc>
                <a:spcPct val="150000"/>
              </a:lnSpc>
              <a:spcBef>
                <a:spcPct val="50000"/>
              </a:spcBef>
            </a:pPr>
            <a:r>
              <a:rPr lang="de-DE" sz="1400" b="0" dirty="0">
                <a:latin typeface="Arial" charset="0"/>
                <a:cs typeface="Times New Roman" pitchFamily="18" charset="0"/>
              </a:rPr>
              <a:t>1a.  </a:t>
            </a:r>
            <a:r>
              <a:rPr lang="de-DE" sz="1400" dirty="0">
                <a:latin typeface="Arial" charset="0"/>
                <a:cs typeface="Times New Roman" pitchFamily="18" charset="0"/>
              </a:rPr>
              <a:t>freiwillig</a:t>
            </a:r>
            <a:r>
              <a:rPr lang="de-DE" sz="1400" b="0" dirty="0">
                <a:latin typeface="Arial" charset="0"/>
                <a:cs typeface="Times New Roman" pitchFamily="18" charset="0"/>
              </a:rPr>
              <a:t> in das Land, das er aus Furcht vor Verfolgung verlassen hat oder außerhalb dessen er sich aus Furcht vor Verfolgung befindet, zurückgekehrt ist und sich dort niedergelassen hat,</a:t>
            </a:r>
          </a:p>
          <a:p>
            <a:pPr>
              <a:lnSpc>
                <a:spcPct val="150000"/>
              </a:lnSpc>
              <a:spcBef>
                <a:spcPct val="50000"/>
              </a:spcBef>
            </a:pPr>
            <a:r>
              <a:rPr lang="de-DE" sz="1400" b="0" dirty="0">
                <a:latin typeface="Arial" charset="0"/>
                <a:cs typeface="Times New Roman" pitchFamily="18" charset="0"/>
              </a:rPr>
              <a:t>2.     nach Verlust seiner Staatsangehörigkeit diese freiwillig wiedererlangt hat,</a:t>
            </a:r>
          </a:p>
          <a:p>
            <a:pPr>
              <a:lnSpc>
                <a:spcPct val="150000"/>
              </a:lnSpc>
              <a:spcBef>
                <a:spcPct val="50000"/>
              </a:spcBef>
            </a:pPr>
            <a:r>
              <a:rPr lang="de-DE" sz="1400" b="0" dirty="0">
                <a:latin typeface="Arial" charset="0"/>
                <a:cs typeface="Times New Roman" pitchFamily="18" charset="0"/>
              </a:rPr>
              <a:t>[…]“</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endParaRPr lang="de-DE" sz="1400" b="0" dirty="0">
              <a:latin typeface="Arial" charset="0"/>
              <a:cs typeface="Times New Roman" pitchFamily="18" charset="0"/>
            </a:endParaRP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712640" y="548680"/>
            <a:ext cx="5544616" cy="1077218"/>
          </a:xfrm>
          <a:prstGeom prst="rect">
            <a:avLst/>
          </a:prstGeom>
          <a:noFill/>
        </p:spPr>
        <p:txBody>
          <a:bodyPr wrap="square" rtlCol="0">
            <a:spAutoFit/>
          </a:bodyPr>
          <a:lstStyle/>
          <a:p>
            <a:pPr algn="ctr"/>
            <a:r>
              <a:rPr lang="de-DE" sz="3200" b="0" dirty="0">
                <a:latin typeface="Arial" panose="020B0604020202020204" pitchFamily="34" charset="0"/>
                <a:cs typeface="Arial" panose="020B0604020202020204" pitchFamily="34" charset="0"/>
              </a:rPr>
              <a:t>Anerkannte Flüchtlinge </a:t>
            </a:r>
          </a:p>
          <a:p>
            <a:pPr algn="ctr"/>
            <a:r>
              <a:rPr lang="de-DE" sz="3200" b="0" dirty="0">
                <a:latin typeface="Arial" panose="020B0604020202020204" pitchFamily="34" charset="0"/>
                <a:cs typeface="Arial" panose="020B0604020202020204" pitchFamily="34" charset="0"/>
              </a:rPr>
              <a:t>(§3 </a:t>
            </a:r>
            <a:r>
              <a:rPr lang="de-DE" sz="3200" b="0" dirty="0" err="1">
                <a:latin typeface="Arial" panose="020B0604020202020204" pitchFamily="34" charset="0"/>
                <a:cs typeface="Arial" panose="020B0604020202020204" pitchFamily="34" charset="0"/>
              </a:rPr>
              <a:t>AsylG</a:t>
            </a:r>
            <a:r>
              <a:rPr lang="de-DE" sz="3200" b="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205602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60512" y="1625898"/>
            <a:ext cx="8396163" cy="4899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r>
              <a:rPr lang="de-DE" sz="1400" b="0" dirty="0">
                <a:latin typeface="Arial" charset="0"/>
                <a:cs typeface="Times New Roman" pitchFamily="18" charset="0"/>
              </a:rPr>
              <a:t>…der viel diskutierte § 72 </a:t>
            </a:r>
            <a:r>
              <a:rPr lang="de-DE" sz="1400" b="0" dirty="0" err="1">
                <a:latin typeface="Arial" charset="0"/>
                <a:cs typeface="Times New Roman" pitchFamily="18" charset="0"/>
              </a:rPr>
              <a:t>AsylG</a:t>
            </a:r>
            <a:r>
              <a:rPr lang="de-DE" sz="1400" b="0" dirty="0">
                <a:latin typeface="Arial" charset="0"/>
                <a:cs typeface="Times New Roman" pitchFamily="18" charset="0"/>
              </a:rPr>
              <a:t>:</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b="0" dirty="0">
                <a:latin typeface="Arial" charset="0"/>
                <a:cs typeface="Times New Roman" pitchFamily="18" charset="0"/>
              </a:rPr>
              <a:t>RA Hubert </a:t>
            </a:r>
            <a:r>
              <a:rPr lang="de-DE" sz="1400" b="0" dirty="0" err="1">
                <a:latin typeface="Arial" charset="0"/>
                <a:cs typeface="Times New Roman" pitchFamily="18" charset="0"/>
              </a:rPr>
              <a:t>Heinhold</a:t>
            </a:r>
            <a:r>
              <a:rPr lang="de-DE" sz="1400" b="0" dirty="0">
                <a:latin typeface="Arial" charset="0"/>
                <a:cs typeface="Times New Roman" pitchFamily="18" charset="0"/>
              </a:rPr>
              <a:t> sinngemäß auf dem Asylgipfel im Juli `17 in München:</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b="0" dirty="0">
                <a:latin typeface="Arial" charset="0"/>
                <a:cs typeface="Times New Roman" pitchFamily="18" charset="0"/>
              </a:rPr>
              <a:t>„Freiwillig heißt aus freien Stücken. Der Botschaftsbesuch auf Amtsanforderung führt </a:t>
            </a:r>
          </a:p>
          <a:p>
            <a:pPr>
              <a:lnSpc>
                <a:spcPct val="150000"/>
              </a:lnSpc>
              <a:spcBef>
                <a:spcPct val="50000"/>
              </a:spcBef>
            </a:pPr>
            <a:r>
              <a:rPr lang="de-DE" sz="1400" b="0" dirty="0">
                <a:latin typeface="Arial" charset="0"/>
                <a:cs typeface="Times New Roman" pitchFamily="18" charset="0"/>
              </a:rPr>
              <a:t>nicht per se zum Erlöschen des Schutztitels“</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endParaRPr lang="de-DE" sz="1400" b="0" dirty="0">
              <a:latin typeface="Arial" charset="0"/>
              <a:cs typeface="Times New Roman" pitchFamily="18" charset="0"/>
            </a:endParaRP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712640" y="548680"/>
            <a:ext cx="5544616" cy="1077218"/>
          </a:xfrm>
          <a:prstGeom prst="rect">
            <a:avLst/>
          </a:prstGeom>
          <a:noFill/>
        </p:spPr>
        <p:txBody>
          <a:bodyPr wrap="square" rtlCol="0">
            <a:spAutoFit/>
          </a:bodyPr>
          <a:lstStyle/>
          <a:p>
            <a:pPr algn="ctr"/>
            <a:r>
              <a:rPr lang="de-DE" sz="3200" b="0" dirty="0">
                <a:latin typeface="Arial" panose="020B0604020202020204" pitchFamily="34" charset="0"/>
                <a:cs typeface="Arial" panose="020B0604020202020204" pitchFamily="34" charset="0"/>
              </a:rPr>
              <a:t>Anerkannte Flüchtlinge </a:t>
            </a:r>
          </a:p>
          <a:p>
            <a:pPr algn="ctr"/>
            <a:r>
              <a:rPr lang="de-DE" sz="3200" b="0" dirty="0">
                <a:latin typeface="Arial" panose="020B0604020202020204" pitchFamily="34" charset="0"/>
                <a:cs typeface="Arial" panose="020B0604020202020204" pitchFamily="34" charset="0"/>
              </a:rPr>
              <a:t>(§3 </a:t>
            </a:r>
            <a:r>
              <a:rPr lang="de-DE" sz="3200" b="0" dirty="0" err="1">
                <a:latin typeface="Arial" panose="020B0604020202020204" pitchFamily="34" charset="0"/>
                <a:cs typeface="Arial" panose="020B0604020202020204" pitchFamily="34" charset="0"/>
              </a:rPr>
              <a:t>AsylG</a:t>
            </a:r>
            <a:r>
              <a:rPr lang="de-DE" sz="3200" b="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74818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510644" y="1669424"/>
            <a:ext cx="8396163" cy="4855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781" tIns="47891" rIns="95781" bIns="47891"/>
          <a:lstStyle>
            <a:lvl1pPr defTabSz="1560513">
              <a:defRPr sz="2400">
                <a:solidFill>
                  <a:schemeClr val="tx1"/>
                </a:solidFill>
                <a:latin typeface="Times New Roman" pitchFamily="18" charset="0"/>
              </a:defRPr>
            </a:lvl1pPr>
            <a:lvl2pPr marL="1931988" indent="-779463" defTabSz="1560513">
              <a:defRPr sz="2400">
                <a:solidFill>
                  <a:schemeClr val="tx1"/>
                </a:solidFill>
                <a:latin typeface="Times New Roman" pitchFamily="18" charset="0"/>
              </a:defRPr>
            </a:lvl2pPr>
            <a:lvl3pPr marL="3038475" indent="-781050" defTabSz="1560513">
              <a:defRPr sz="2400">
                <a:solidFill>
                  <a:schemeClr val="tx1"/>
                </a:solidFill>
                <a:latin typeface="Times New Roman" pitchFamily="18" charset="0"/>
              </a:defRPr>
            </a:lvl3pPr>
            <a:lvl4pPr marL="4143375" indent="-779463" defTabSz="1560513">
              <a:defRPr sz="2400">
                <a:solidFill>
                  <a:schemeClr val="tx1"/>
                </a:solidFill>
                <a:latin typeface="Times New Roman" pitchFamily="18" charset="0"/>
              </a:defRPr>
            </a:lvl4pPr>
            <a:lvl5pPr marL="5249863" indent="-781050" defTabSz="1560513">
              <a:defRPr sz="2400">
                <a:solidFill>
                  <a:schemeClr val="tx1"/>
                </a:solidFill>
                <a:latin typeface="Times New Roman" pitchFamily="18" charset="0"/>
              </a:defRPr>
            </a:lvl5pPr>
            <a:lvl6pPr marL="5707063" indent="-781050" defTabSz="1560513" eaLnBrk="0" fontAlgn="base" hangingPunct="0">
              <a:spcBef>
                <a:spcPct val="0"/>
              </a:spcBef>
              <a:spcAft>
                <a:spcPct val="0"/>
              </a:spcAft>
              <a:defRPr sz="2400">
                <a:solidFill>
                  <a:schemeClr val="tx1"/>
                </a:solidFill>
                <a:latin typeface="Times New Roman" pitchFamily="18" charset="0"/>
              </a:defRPr>
            </a:lvl6pPr>
            <a:lvl7pPr marL="6164263" indent="-781050" defTabSz="1560513" eaLnBrk="0" fontAlgn="base" hangingPunct="0">
              <a:spcBef>
                <a:spcPct val="0"/>
              </a:spcBef>
              <a:spcAft>
                <a:spcPct val="0"/>
              </a:spcAft>
              <a:defRPr sz="2400">
                <a:solidFill>
                  <a:schemeClr val="tx1"/>
                </a:solidFill>
                <a:latin typeface="Times New Roman" pitchFamily="18" charset="0"/>
              </a:defRPr>
            </a:lvl7pPr>
            <a:lvl8pPr marL="6621463" indent="-781050" defTabSz="1560513" eaLnBrk="0" fontAlgn="base" hangingPunct="0">
              <a:spcBef>
                <a:spcPct val="0"/>
              </a:spcBef>
              <a:spcAft>
                <a:spcPct val="0"/>
              </a:spcAft>
              <a:defRPr sz="2400">
                <a:solidFill>
                  <a:schemeClr val="tx1"/>
                </a:solidFill>
                <a:latin typeface="Times New Roman" pitchFamily="18" charset="0"/>
              </a:defRPr>
            </a:lvl8pPr>
            <a:lvl9pPr marL="7078663" indent="-781050" defTabSz="1560513"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50000"/>
              </a:spcBef>
            </a:pPr>
            <a:endParaRPr lang="de-DE" sz="1400" b="0" dirty="0">
              <a:latin typeface="Arial" charset="0"/>
              <a:cs typeface="Times New Roman" pitchFamily="18" charset="0"/>
            </a:endParaRP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Passbeschaffung ist per se zumutbar. </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Pflicht sich einen Pass zu beschaffen besteht.</a:t>
            </a:r>
          </a:p>
          <a:p>
            <a:pPr marL="285750" indent="-285750">
              <a:lnSpc>
                <a:spcPct val="150000"/>
              </a:lnSpc>
              <a:spcBef>
                <a:spcPct val="50000"/>
              </a:spcBef>
              <a:buFont typeface="Wingdings" panose="05000000000000000000" pitchFamily="2" charset="2"/>
              <a:buChar char="Ø"/>
            </a:pPr>
            <a:r>
              <a:rPr lang="de-DE" sz="1400" b="0" dirty="0">
                <a:latin typeface="Arial" charset="0"/>
                <a:cs typeface="Times New Roman" pitchFamily="18" charset="0"/>
              </a:rPr>
              <a:t>Dies darf aber keine Voraussetzung zur Erteilung des Aufenthaltstitels sein!</a:t>
            </a:r>
          </a:p>
          <a:p>
            <a:pPr>
              <a:lnSpc>
                <a:spcPct val="150000"/>
              </a:lnSpc>
              <a:spcBef>
                <a:spcPct val="50000"/>
              </a:spcBef>
            </a:pPr>
            <a:r>
              <a:rPr lang="de-DE" sz="1400" b="0" dirty="0">
                <a:latin typeface="Arial" charset="0"/>
                <a:cs typeface="Times New Roman" pitchFamily="18" charset="0"/>
              </a:rPr>
              <a:t>(Vgl.  §3 Abs.1 AufenthG, §48 Abs. 3 AufenthG, §5 Abs. 3 AufenthG)</a:t>
            </a: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endParaRPr lang="de-DE" sz="1400" b="0" dirty="0">
              <a:latin typeface="Arial" charset="0"/>
              <a:cs typeface="Times New Roman" pitchFamily="18" charset="0"/>
            </a:endParaRPr>
          </a:p>
          <a:p>
            <a:pPr>
              <a:lnSpc>
                <a:spcPct val="150000"/>
              </a:lnSpc>
              <a:spcBef>
                <a:spcPct val="50000"/>
              </a:spcBef>
            </a:pPr>
            <a:r>
              <a:rPr lang="de-DE" sz="1400" b="0" dirty="0">
                <a:latin typeface="Arial" charset="0"/>
                <a:cs typeface="Times New Roman" pitchFamily="18" charset="0"/>
              </a:rPr>
              <a:t>In Einzelfällen hat die Rechtsprechung die Weigerung, sich einen Heimatpass zu beschaffen, akzeptiert.</a:t>
            </a:r>
          </a:p>
          <a:p>
            <a:pPr>
              <a:lnSpc>
                <a:spcPct val="150000"/>
              </a:lnSpc>
              <a:spcBef>
                <a:spcPct val="50000"/>
              </a:spcBef>
            </a:pPr>
            <a:r>
              <a:rPr lang="de-DE" sz="1400" b="0" dirty="0">
                <a:latin typeface="Arial" charset="0"/>
                <a:cs typeface="Times New Roman" pitchFamily="18" charset="0"/>
              </a:rPr>
              <a:t>Dies war v.a. dann der Fall, wenn dem Schutzsuchenden eine Menschenrechtsverletzung im Sinne von Art. 3 EMRK </a:t>
            </a:r>
            <a:r>
              <a:rPr lang="de-DE" sz="1400" b="0" dirty="0" err="1">
                <a:latin typeface="Arial" charset="0"/>
                <a:cs typeface="Times New Roman" pitchFamily="18" charset="0"/>
              </a:rPr>
              <a:t>i.V.m</a:t>
            </a:r>
            <a:r>
              <a:rPr lang="de-DE" sz="1400" b="0" dirty="0">
                <a:latin typeface="Arial" charset="0"/>
                <a:cs typeface="Times New Roman" pitchFamily="18" charset="0"/>
              </a:rPr>
              <a:t>. § 4 </a:t>
            </a:r>
            <a:r>
              <a:rPr lang="de-DE" sz="1400" b="0" dirty="0" err="1">
                <a:latin typeface="Arial" charset="0"/>
                <a:cs typeface="Times New Roman" pitchFamily="18" charset="0"/>
              </a:rPr>
              <a:t>AsylG</a:t>
            </a:r>
            <a:r>
              <a:rPr lang="de-DE" sz="1400" b="0" dirty="0">
                <a:latin typeface="Arial" charset="0"/>
                <a:cs typeface="Times New Roman" pitchFamily="18" charset="0"/>
              </a:rPr>
              <a:t> oder § 60 V AufenthG droht</a:t>
            </a:r>
          </a:p>
          <a:p>
            <a:pPr>
              <a:lnSpc>
                <a:spcPct val="150000"/>
              </a:lnSpc>
              <a:spcBef>
                <a:spcPct val="50000"/>
              </a:spcBef>
            </a:pPr>
            <a:endParaRPr lang="de-DE" sz="1400" b="0" dirty="0">
              <a:latin typeface="Arial" charset="0"/>
              <a:cs typeface="Times New Roman" pitchFamily="18" charset="0"/>
            </a:endParaRPr>
          </a:p>
        </p:txBody>
      </p:sp>
      <p:pic>
        <p:nvPicPr>
          <p:cNvPr id="89093" name="Picture 5"/>
          <p:cNvPicPr>
            <a:picLocks noChangeAspect="1" noChangeArrowheads="1"/>
          </p:cNvPicPr>
          <p:nvPr/>
        </p:nvPicPr>
        <p:blipFill>
          <a:blip r:embed="rId2">
            <a:extLst>
              <a:ext uri="{28A0092B-C50C-407E-A947-70E740481C1C}">
                <a14:useLocalDpi xmlns:a14="http://schemas.microsoft.com/office/drawing/2010/main" val="0"/>
              </a:ext>
            </a:extLst>
          </a:blip>
          <a:srcRect r="23218"/>
          <a:stretch>
            <a:fillRect/>
          </a:stretch>
        </p:blipFill>
        <p:spPr bwMode="auto">
          <a:xfrm>
            <a:off x="7429500" y="76008"/>
            <a:ext cx="2476500" cy="570538"/>
          </a:xfrm>
          <a:prstGeom prst="rect">
            <a:avLst/>
          </a:prstGeom>
          <a:noFill/>
          <a:extLst>
            <a:ext uri="{909E8E84-426E-40DD-AFC4-6F175D3DCCD1}">
              <a14:hiddenFill xmlns:a14="http://schemas.microsoft.com/office/drawing/2010/main">
                <a:solidFill>
                  <a:srgbClr val="FFFFFF"/>
                </a:solidFill>
              </a14:hiddenFill>
            </a:ext>
          </a:extLst>
        </p:spPr>
      </p:pic>
      <p:pic>
        <p:nvPicPr>
          <p:cNvPr id="890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106" y="6019993"/>
            <a:ext cx="504144" cy="6090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567B233C-61E9-4C2C-AF41-9A9376C34E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488" y="162149"/>
            <a:ext cx="951613" cy="103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a:extLst>
              <a:ext uri="{FF2B5EF4-FFF2-40B4-BE49-F238E27FC236}">
                <a16:creationId xmlns:a16="http://schemas.microsoft.com/office/drawing/2014/main" id="{AF697538-7997-4317-AF4B-29EAD17BEC1E}"/>
              </a:ext>
            </a:extLst>
          </p:cNvPr>
          <p:cNvSpPr txBox="1"/>
          <p:nvPr/>
        </p:nvSpPr>
        <p:spPr>
          <a:xfrm>
            <a:off x="1296101" y="548680"/>
            <a:ext cx="6825251" cy="1077218"/>
          </a:xfrm>
          <a:prstGeom prst="rect">
            <a:avLst/>
          </a:prstGeom>
          <a:noFill/>
        </p:spPr>
        <p:txBody>
          <a:bodyPr wrap="square" rtlCol="0">
            <a:spAutoFit/>
          </a:bodyPr>
          <a:lstStyle/>
          <a:p>
            <a:pPr algn="ctr"/>
            <a:r>
              <a:rPr lang="de-DE" sz="3200" b="0" dirty="0">
                <a:latin typeface="Arial" panose="020B0604020202020204" pitchFamily="34" charset="0"/>
                <a:cs typeface="Arial" panose="020B0604020202020204" pitchFamily="34" charset="0"/>
              </a:rPr>
              <a:t>Subsidiär Schutzberechtigte</a:t>
            </a:r>
          </a:p>
          <a:p>
            <a:pPr algn="ctr"/>
            <a:r>
              <a:rPr lang="de-DE" sz="3200" b="0" dirty="0">
                <a:latin typeface="Arial" panose="020B0604020202020204" pitchFamily="34" charset="0"/>
                <a:cs typeface="Arial" panose="020B0604020202020204" pitchFamily="34" charset="0"/>
              </a:rPr>
              <a:t>u. Personen mit Abschiebeverbot</a:t>
            </a:r>
          </a:p>
        </p:txBody>
      </p:sp>
    </p:spTree>
    <p:extLst>
      <p:ext uri="{BB962C8B-B14F-4D97-AF65-F5344CB8AC3E}">
        <p14:creationId xmlns:p14="http://schemas.microsoft.com/office/powerpoint/2010/main" val="397438956"/>
      </p:ext>
    </p:extLst>
  </p:cSld>
  <p:clrMapOvr>
    <a:masterClrMapping/>
  </p:clrMapOvr>
</p:sld>
</file>

<file path=ppt/theme/theme1.xml><?xml version="1.0" encoding="utf-8"?>
<a:theme xmlns:a="http://schemas.openxmlformats.org/drawingml/2006/main" name="blank">
  <a:themeElements>
    <a:clrScheme name="Leere Prä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eere Prä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Leere Prä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ere Prä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ere Prä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ere Prä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864</Words>
  <Application>Microsoft Office PowerPoint</Application>
  <PresentationFormat>A4-Papier (210 x 297 mm)</PresentationFormat>
  <Paragraphs>95</Paragraphs>
  <Slides>12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Arial</vt:lpstr>
      <vt:lpstr>Tahoma</vt:lpstr>
      <vt:lpstr>Times New Roman</vt:lpstr>
      <vt:lpstr>Wingdings</vt:lpstr>
      <vt:lpstr>blank</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Donner Kristian</dc:creator>
  <cp:lastModifiedBy>Donner Kristian</cp:lastModifiedBy>
  <cp:revision>9</cp:revision>
  <cp:lastPrinted>1999-07-17T19:15:20Z</cp:lastPrinted>
  <dcterms:created xsi:type="dcterms:W3CDTF">2017-10-13T08:34:56Z</dcterms:created>
  <dcterms:modified xsi:type="dcterms:W3CDTF">2017-10-13T09:51:26Z</dcterms:modified>
</cp:coreProperties>
</file>